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2" r:id="rId4"/>
    <p:sldId id="257" r:id="rId5"/>
    <p:sldId id="260" r:id="rId6"/>
    <p:sldId id="261" r:id="rId7"/>
    <p:sldId id="258" r:id="rId8"/>
    <p:sldId id="259" r:id="rId9"/>
  </p:sldIdLst>
  <p:sldSz cx="9906000" cy="6858000" type="A4"/>
  <p:notesSz cx="6858000" cy="9144000"/>
  <p:defaultTextStyle>
    <a:defPPr>
      <a:defRPr lang="el-GR"/>
    </a:defPPr>
    <a:lvl1pPr marL="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1pPr>
    <a:lvl2pPr marL="40221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2pPr>
    <a:lvl3pPr marL="80442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3pPr>
    <a:lvl4pPr marL="120663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4pPr>
    <a:lvl5pPr marL="160884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5pPr>
    <a:lvl6pPr marL="201105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6pPr>
    <a:lvl7pPr marL="241326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7pPr>
    <a:lvl8pPr marL="2815471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8pPr>
    <a:lvl9pPr marL="3217680" algn="l" defTabSz="804420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07" autoAdjust="0"/>
  </p:normalViewPr>
  <p:slideViewPr>
    <p:cSldViewPr snapToGrid="0">
      <p:cViewPr varScale="1">
        <p:scale>
          <a:sx n="54" d="100"/>
          <a:sy n="54" d="100"/>
        </p:scale>
        <p:origin x="-82" y="-2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78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816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51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75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16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558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42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609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791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49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559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4030-BF65-4D26-BCAA-B7038F26FA61}" type="datetimeFigureOut">
              <a:rPr lang="el-GR" smtClean="0"/>
              <a:pPr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4041-9C0C-4B5C-8395-E523C92163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16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openclipart.org/image/250px/svg_to_png/massimo_sole_3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openclipart.org/image/250px/svg_to_png/weather-showers-scattered.png" TargetMode="External"/><Relationship Id="rId5" Type="http://schemas.openxmlformats.org/officeDocument/2006/relationships/image" Target="../media/image3.png"/><Relationship Id="rId4" Type="http://schemas.openxmlformats.org/officeDocument/2006/relationships/image" Target="http://www.openclipart.org/image/250px/svg_to_png/snow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483744" y="1869747"/>
            <a:ext cx="652157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Weather</a:t>
            </a:r>
            <a:endParaRPr lang="el-GR" sz="100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8" descr="C:\Users\Shiela\Pictures\Microsoft Clip Organizer\j023309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7654">
            <a:off x="6390899" y="3450260"/>
            <a:ext cx="2089315" cy="216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nowflake" descr="Snowflak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3573">
            <a:off x="1104086" y="3790988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tango weather showers scattered" descr="tango weather showers scattered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0662">
            <a:off x="7626189" y="483886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ole" descr="sole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1960">
            <a:off x="1123805" y="382515"/>
            <a:ext cx="15049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246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nn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013" y="505013"/>
            <a:ext cx="5175550" cy="43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Πλαίσιο κειμένου 4"/>
          <p:cNvSpPr txBox="1"/>
          <p:nvPr/>
        </p:nvSpPr>
        <p:spPr>
          <a:xfrm>
            <a:off x="1885166" y="4880274"/>
            <a:ext cx="6560094" cy="133285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</a:t>
            </a:r>
            <a:r>
              <a:rPr lang="en-US" sz="9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sunny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089" y="474453"/>
            <a:ext cx="5288146" cy="37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Πλαίσιο κειμένου 4"/>
          <p:cNvSpPr txBox="1"/>
          <p:nvPr/>
        </p:nvSpPr>
        <p:spPr>
          <a:xfrm>
            <a:off x="1652253" y="4835031"/>
            <a:ext cx="6560094" cy="133285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</a:t>
            </a:r>
            <a:r>
              <a:rPr lang="en-US" sz="9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cloudy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0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245137">
            <a:off x="2450251" y="764483"/>
            <a:ext cx="4795652" cy="3317747"/>
            <a:chOff x="12135" y="6288"/>
            <a:chExt cx="3126" cy="2343"/>
          </a:xfrm>
        </p:grpSpPr>
        <p:sp>
          <p:nvSpPr>
            <p:cNvPr id="3" name="Freeform 3"/>
            <p:cNvSpPr>
              <a:spLocks noChangeAspect="1"/>
            </p:cNvSpPr>
            <p:nvPr/>
          </p:nvSpPr>
          <p:spPr bwMode="auto">
            <a:xfrm>
              <a:off x="12208" y="6288"/>
              <a:ext cx="2769" cy="2343"/>
            </a:xfrm>
            <a:custGeom>
              <a:avLst/>
              <a:gdLst>
                <a:gd name="T0" fmla="*/ 2589 w 2769"/>
                <a:gd name="T1" fmla="*/ 319 h 2343"/>
                <a:gd name="T2" fmla="*/ 2413 w 2769"/>
                <a:gd name="T3" fmla="*/ 160 h 2343"/>
                <a:gd name="T4" fmla="*/ 2182 w 2769"/>
                <a:gd name="T5" fmla="*/ 55 h 2343"/>
                <a:gd name="T6" fmla="*/ 1944 w 2769"/>
                <a:gd name="T7" fmla="*/ 5 h 2343"/>
                <a:gd name="T8" fmla="*/ 1763 w 2769"/>
                <a:gd name="T9" fmla="*/ 8 h 2343"/>
                <a:gd name="T10" fmla="*/ 1616 w 2769"/>
                <a:gd name="T11" fmla="*/ 32 h 2343"/>
                <a:gd name="T12" fmla="*/ 1481 w 2769"/>
                <a:gd name="T13" fmla="*/ 79 h 2343"/>
                <a:gd name="T14" fmla="*/ 1371 w 2769"/>
                <a:gd name="T15" fmla="*/ 163 h 2343"/>
                <a:gd name="T16" fmla="*/ 1299 w 2769"/>
                <a:gd name="T17" fmla="*/ 326 h 2343"/>
                <a:gd name="T18" fmla="*/ 1244 w 2769"/>
                <a:gd name="T19" fmla="*/ 504 h 2343"/>
                <a:gd name="T20" fmla="*/ 1169 w 2769"/>
                <a:gd name="T21" fmla="*/ 662 h 2343"/>
                <a:gd name="T22" fmla="*/ 1051 w 2769"/>
                <a:gd name="T23" fmla="*/ 805 h 2343"/>
                <a:gd name="T24" fmla="*/ 892 w 2769"/>
                <a:gd name="T25" fmla="*/ 906 h 2343"/>
                <a:gd name="T26" fmla="*/ 741 w 2769"/>
                <a:gd name="T27" fmla="*/ 951 h 2343"/>
                <a:gd name="T28" fmla="*/ 589 w 2769"/>
                <a:gd name="T29" fmla="*/ 971 h 2343"/>
                <a:gd name="T30" fmla="*/ 435 w 2769"/>
                <a:gd name="T31" fmla="*/ 988 h 2343"/>
                <a:gd name="T32" fmla="*/ 292 w 2769"/>
                <a:gd name="T33" fmla="*/ 1022 h 2343"/>
                <a:gd name="T34" fmla="*/ 190 w 2769"/>
                <a:gd name="T35" fmla="*/ 1076 h 2343"/>
                <a:gd name="T36" fmla="*/ 115 w 2769"/>
                <a:gd name="T37" fmla="*/ 1150 h 2343"/>
                <a:gd name="T38" fmla="*/ 64 w 2769"/>
                <a:gd name="T39" fmla="*/ 1251 h 2343"/>
                <a:gd name="T40" fmla="*/ 9 w 2769"/>
                <a:gd name="T41" fmla="*/ 1445 h 2343"/>
                <a:gd name="T42" fmla="*/ 16 w 2769"/>
                <a:gd name="T43" fmla="*/ 1696 h 2343"/>
                <a:gd name="T44" fmla="*/ 122 w 2769"/>
                <a:gd name="T45" fmla="*/ 1910 h 2343"/>
                <a:gd name="T46" fmla="*/ 323 w 2769"/>
                <a:gd name="T47" fmla="*/ 2061 h 2343"/>
                <a:gd name="T48" fmla="*/ 533 w 2769"/>
                <a:gd name="T49" fmla="*/ 2107 h 2343"/>
                <a:gd name="T50" fmla="*/ 667 w 2769"/>
                <a:gd name="T51" fmla="*/ 2080 h 2343"/>
                <a:gd name="T52" fmla="*/ 794 w 2769"/>
                <a:gd name="T53" fmla="*/ 2031 h 2343"/>
                <a:gd name="T54" fmla="*/ 927 w 2769"/>
                <a:gd name="T55" fmla="*/ 1986 h 2343"/>
                <a:gd name="T56" fmla="*/ 1111 w 2769"/>
                <a:gd name="T57" fmla="*/ 1990 h 2343"/>
                <a:gd name="T58" fmla="*/ 1316 w 2769"/>
                <a:gd name="T59" fmla="*/ 2073 h 2343"/>
                <a:gd name="T60" fmla="*/ 1508 w 2769"/>
                <a:gd name="T61" fmla="*/ 2186 h 2343"/>
                <a:gd name="T62" fmla="*/ 1707 w 2769"/>
                <a:gd name="T63" fmla="*/ 2291 h 2343"/>
                <a:gd name="T64" fmla="*/ 1942 w 2769"/>
                <a:gd name="T65" fmla="*/ 2343 h 2343"/>
                <a:gd name="T66" fmla="*/ 2202 w 2769"/>
                <a:gd name="T67" fmla="*/ 2324 h 2343"/>
                <a:gd name="T68" fmla="*/ 2450 w 2769"/>
                <a:gd name="T69" fmla="*/ 2237 h 2343"/>
                <a:gd name="T70" fmla="*/ 2655 w 2769"/>
                <a:gd name="T71" fmla="*/ 2079 h 2343"/>
                <a:gd name="T72" fmla="*/ 2769 w 2769"/>
                <a:gd name="T73" fmla="*/ 1847 h 2343"/>
                <a:gd name="T74" fmla="*/ 2733 w 2769"/>
                <a:gd name="T75" fmla="*/ 1662 h 2343"/>
                <a:gd name="T76" fmla="*/ 2604 w 2769"/>
                <a:gd name="T77" fmla="*/ 1527 h 2343"/>
                <a:gd name="T78" fmla="*/ 2446 w 2769"/>
                <a:gd name="T79" fmla="*/ 1386 h 2343"/>
                <a:gd name="T80" fmla="*/ 2345 w 2769"/>
                <a:gd name="T81" fmla="*/ 1234 h 2343"/>
                <a:gd name="T82" fmla="*/ 2316 w 2769"/>
                <a:gd name="T83" fmla="*/ 1124 h 2343"/>
                <a:gd name="T84" fmla="*/ 2327 w 2769"/>
                <a:gd name="T85" fmla="*/ 1024 h 2343"/>
                <a:gd name="T86" fmla="*/ 2382 w 2769"/>
                <a:gd name="T87" fmla="*/ 924 h 2343"/>
                <a:gd name="T88" fmla="*/ 2487 w 2769"/>
                <a:gd name="T89" fmla="*/ 815 h 2343"/>
                <a:gd name="T90" fmla="*/ 2587 w 2769"/>
                <a:gd name="T91" fmla="*/ 721 h 2343"/>
                <a:gd name="T92" fmla="*/ 2647 w 2769"/>
                <a:gd name="T93" fmla="*/ 628 h 2343"/>
                <a:gd name="T94" fmla="*/ 2659 w 2769"/>
                <a:gd name="T95" fmla="*/ 502 h 2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69" h="2343">
                  <a:moveTo>
                    <a:pt x="2643" y="418"/>
                  </a:moveTo>
                  <a:lnTo>
                    <a:pt x="2589" y="319"/>
                  </a:lnTo>
                  <a:lnTo>
                    <a:pt x="2511" y="233"/>
                  </a:lnTo>
                  <a:lnTo>
                    <a:pt x="2413" y="160"/>
                  </a:lnTo>
                  <a:lnTo>
                    <a:pt x="2301" y="102"/>
                  </a:lnTo>
                  <a:lnTo>
                    <a:pt x="2182" y="55"/>
                  </a:lnTo>
                  <a:lnTo>
                    <a:pt x="2061" y="23"/>
                  </a:lnTo>
                  <a:lnTo>
                    <a:pt x="1944" y="5"/>
                  </a:lnTo>
                  <a:lnTo>
                    <a:pt x="1838" y="0"/>
                  </a:lnTo>
                  <a:lnTo>
                    <a:pt x="1763" y="8"/>
                  </a:lnTo>
                  <a:lnTo>
                    <a:pt x="1688" y="19"/>
                  </a:lnTo>
                  <a:lnTo>
                    <a:pt x="1616" y="32"/>
                  </a:lnTo>
                  <a:lnTo>
                    <a:pt x="1547" y="52"/>
                  </a:lnTo>
                  <a:lnTo>
                    <a:pt x="1481" y="79"/>
                  </a:lnTo>
                  <a:lnTo>
                    <a:pt x="1423" y="116"/>
                  </a:lnTo>
                  <a:lnTo>
                    <a:pt x="1371" y="163"/>
                  </a:lnTo>
                  <a:lnTo>
                    <a:pt x="1329" y="227"/>
                  </a:lnTo>
                  <a:lnTo>
                    <a:pt x="1299" y="326"/>
                  </a:lnTo>
                  <a:lnTo>
                    <a:pt x="1273" y="418"/>
                  </a:lnTo>
                  <a:lnTo>
                    <a:pt x="1244" y="504"/>
                  </a:lnTo>
                  <a:lnTo>
                    <a:pt x="1211" y="586"/>
                  </a:lnTo>
                  <a:lnTo>
                    <a:pt x="1169" y="662"/>
                  </a:lnTo>
                  <a:lnTo>
                    <a:pt x="1117" y="736"/>
                  </a:lnTo>
                  <a:lnTo>
                    <a:pt x="1051" y="805"/>
                  </a:lnTo>
                  <a:lnTo>
                    <a:pt x="968" y="871"/>
                  </a:lnTo>
                  <a:lnTo>
                    <a:pt x="892" y="906"/>
                  </a:lnTo>
                  <a:lnTo>
                    <a:pt x="817" y="933"/>
                  </a:lnTo>
                  <a:lnTo>
                    <a:pt x="741" y="951"/>
                  </a:lnTo>
                  <a:lnTo>
                    <a:pt x="666" y="964"/>
                  </a:lnTo>
                  <a:lnTo>
                    <a:pt x="589" y="971"/>
                  </a:lnTo>
                  <a:lnTo>
                    <a:pt x="513" y="979"/>
                  </a:lnTo>
                  <a:lnTo>
                    <a:pt x="435" y="988"/>
                  </a:lnTo>
                  <a:lnTo>
                    <a:pt x="355" y="1001"/>
                  </a:lnTo>
                  <a:lnTo>
                    <a:pt x="292" y="1022"/>
                  </a:lnTo>
                  <a:lnTo>
                    <a:pt x="236" y="1048"/>
                  </a:lnTo>
                  <a:lnTo>
                    <a:pt x="190" y="1076"/>
                  </a:lnTo>
                  <a:lnTo>
                    <a:pt x="150" y="1110"/>
                  </a:lnTo>
                  <a:lnTo>
                    <a:pt x="115" y="1150"/>
                  </a:lnTo>
                  <a:lnTo>
                    <a:pt x="88" y="1197"/>
                  </a:lnTo>
                  <a:lnTo>
                    <a:pt x="64" y="1251"/>
                  </a:lnTo>
                  <a:lnTo>
                    <a:pt x="46" y="1317"/>
                  </a:lnTo>
                  <a:lnTo>
                    <a:pt x="9" y="1445"/>
                  </a:lnTo>
                  <a:lnTo>
                    <a:pt x="0" y="1573"/>
                  </a:lnTo>
                  <a:lnTo>
                    <a:pt x="16" y="1696"/>
                  </a:lnTo>
                  <a:lnTo>
                    <a:pt x="58" y="1809"/>
                  </a:lnTo>
                  <a:lnTo>
                    <a:pt x="122" y="1910"/>
                  </a:lnTo>
                  <a:lnTo>
                    <a:pt x="211" y="1996"/>
                  </a:lnTo>
                  <a:lnTo>
                    <a:pt x="323" y="2061"/>
                  </a:lnTo>
                  <a:lnTo>
                    <a:pt x="460" y="2104"/>
                  </a:lnTo>
                  <a:lnTo>
                    <a:pt x="533" y="2107"/>
                  </a:lnTo>
                  <a:lnTo>
                    <a:pt x="602" y="2099"/>
                  </a:lnTo>
                  <a:lnTo>
                    <a:pt x="667" y="2080"/>
                  </a:lnTo>
                  <a:lnTo>
                    <a:pt x="731" y="2058"/>
                  </a:lnTo>
                  <a:lnTo>
                    <a:pt x="794" y="2031"/>
                  </a:lnTo>
                  <a:lnTo>
                    <a:pt x="859" y="2007"/>
                  </a:lnTo>
                  <a:lnTo>
                    <a:pt x="927" y="1986"/>
                  </a:lnTo>
                  <a:lnTo>
                    <a:pt x="999" y="1975"/>
                  </a:lnTo>
                  <a:lnTo>
                    <a:pt x="1111" y="1990"/>
                  </a:lnTo>
                  <a:lnTo>
                    <a:pt x="1216" y="2025"/>
                  </a:lnTo>
                  <a:lnTo>
                    <a:pt x="1316" y="2073"/>
                  </a:lnTo>
                  <a:lnTo>
                    <a:pt x="1413" y="2129"/>
                  </a:lnTo>
                  <a:lnTo>
                    <a:pt x="1508" y="2186"/>
                  </a:lnTo>
                  <a:lnTo>
                    <a:pt x="1606" y="2242"/>
                  </a:lnTo>
                  <a:lnTo>
                    <a:pt x="1707" y="2291"/>
                  </a:lnTo>
                  <a:lnTo>
                    <a:pt x="1816" y="2327"/>
                  </a:lnTo>
                  <a:lnTo>
                    <a:pt x="1942" y="2343"/>
                  </a:lnTo>
                  <a:lnTo>
                    <a:pt x="2072" y="2342"/>
                  </a:lnTo>
                  <a:lnTo>
                    <a:pt x="2202" y="2324"/>
                  </a:lnTo>
                  <a:lnTo>
                    <a:pt x="2331" y="2290"/>
                  </a:lnTo>
                  <a:lnTo>
                    <a:pt x="2450" y="2237"/>
                  </a:lnTo>
                  <a:lnTo>
                    <a:pt x="2560" y="2168"/>
                  </a:lnTo>
                  <a:lnTo>
                    <a:pt x="2655" y="2079"/>
                  </a:lnTo>
                  <a:lnTo>
                    <a:pt x="2732" y="1975"/>
                  </a:lnTo>
                  <a:lnTo>
                    <a:pt x="2769" y="1847"/>
                  </a:lnTo>
                  <a:lnTo>
                    <a:pt x="2767" y="1745"/>
                  </a:lnTo>
                  <a:lnTo>
                    <a:pt x="2733" y="1662"/>
                  </a:lnTo>
                  <a:lnTo>
                    <a:pt x="2677" y="1592"/>
                  </a:lnTo>
                  <a:lnTo>
                    <a:pt x="2604" y="1527"/>
                  </a:lnTo>
                  <a:lnTo>
                    <a:pt x="2526" y="1461"/>
                  </a:lnTo>
                  <a:lnTo>
                    <a:pt x="2446" y="1386"/>
                  </a:lnTo>
                  <a:lnTo>
                    <a:pt x="2375" y="1298"/>
                  </a:lnTo>
                  <a:lnTo>
                    <a:pt x="2345" y="1234"/>
                  </a:lnTo>
                  <a:lnTo>
                    <a:pt x="2326" y="1178"/>
                  </a:lnTo>
                  <a:lnTo>
                    <a:pt x="2316" y="1124"/>
                  </a:lnTo>
                  <a:lnTo>
                    <a:pt x="2317" y="1074"/>
                  </a:lnTo>
                  <a:lnTo>
                    <a:pt x="2327" y="1024"/>
                  </a:lnTo>
                  <a:lnTo>
                    <a:pt x="2350" y="975"/>
                  </a:lnTo>
                  <a:lnTo>
                    <a:pt x="2382" y="924"/>
                  </a:lnTo>
                  <a:lnTo>
                    <a:pt x="2426" y="871"/>
                  </a:lnTo>
                  <a:lnTo>
                    <a:pt x="2487" y="815"/>
                  </a:lnTo>
                  <a:lnTo>
                    <a:pt x="2541" y="766"/>
                  </a:lnTo>
                  <a:lnTo>
                    <a:pt x="2587" y="721"/>
                  </a:lnTo>
                  <a:lnTo>
                    <a:pt x="2623" y="677"/>
                  </a:lnTo>
                  <a:lnTo>
                    <a:pt x="2647" y="628"/>
                  </a:lnTo>
                  <a:lnTo>
                    <a:pt x="2661" y="570"/>
                  </a:lnTo>
                  <a:lnTo>
                    <a:pt x="2659" y="502"/>
                  </a:lnTo>
                  <a:lnTo>
                    <a:pt x="2643" y="418"/>
                  </a:lnTo>
                  <a:close/>
                </a:path>
              </a:pathLst>
            </a:custGeom>
            <a:solidFill>
              <a:srgbClr val="C9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" name="Freeform 4"/>
            <p:cNvSpPr>
              <a:spLocks noChangeAspect="1"/>
            </p:cNvSpPr>
            <p:nvPr/>
          </p:nvSpPr>
          <p:spPr bwMode="auto">
            <a:xfrm>
              <a:off x="12135" y="6545"/>
              <a:ext cx="3126" cy="1955"/>
            </a:xfrm>
            <a:custGeom>
              <a:avLst/>
              <a:gdLst>
                <a:gd name="T0" fmla="*/ 242 w 3126"/>
                <a:gd name="T1" fmla="*/ 1863 h 1955"/>
                <a:gd name="T2" fmla="*/ 219 w 3126"/>
                <a:gd name="T3" fmla="*/ 1795 h 1955"/>
                <a:gd name="T4" fmla="*/ 187 w 3126"/>
                <a:gd name="T5" fmla="*/ 1764 h 1955"/>
                <a:gd name="T6" fmla="*/ 79 w 3126"/>
                <a:gd name="T7" fmla="*/ 1785 h 1955"/>
                <a:gd name="T8" fmla="*/ 21 w 3126"/>
                <a:gd name="T9" fmla="*/ 1723 h 1955"/>
                <a:gd name="T10" fmla="*/ 2 w 3126"/>
                <a:gd name="T11" fmla="*/ 1681 h 1955"/>
                <a:gd name="T12" fmla="*/ 1 w 3126"/>
                <a:gd name="T13" fmla="*/ 1648 h 1955"/>
                <a:gd name="T14" fmla="*/ 2 w 3126"/>
                <a:gd name="T15" fmla="*/ 1593 h 1955"/>
                <a:gd name="T16" fmla="*/ 73 w 3126"/>
                <a:gd name="T17" fmla="*/ 1450 h 1955"/>
                <a:gd name="T18" fmla="*/ 61 w 3126"/>
                <a:gd name="T19" fmla="*/ 1334 h 1955"/>
                <a:gd name="T20" fmla="*/ 73 w 3126"/>
                <a:gd name="T21" fmla="*/ 1269 h 1955"/>
                <a:gd name="T22" fmla="*/ 157 w 3126"/>
                <a:gd name="T23" fmla="*/ 1008 h 1955"/>
                <a:gd name="T24" fmla="*/ 277 w 3126"/>
                <a:gd name="T25" fmla="*/ 977 h 1955"/>
                <a:gd name="T26" fmla="*/ 341 w 3126"/>
                <a:gd name="T27" fmla="*/ 994 h 1955"/>
                <a:gd name="T28" fmla="*/ 542 w 3126"/>
                <a:gd name="T29" fmla="*/ 880 h 1955"/>
                <a:gd name="T30" fmla="*/ 646 w 3126"/>
                <a:gd name="T31" fmla="*/ 926 h 1955"/>
                <a:gd name="T32" fmla="*/ 757 w 3126"/>
                <a:gd name="T33" fmla="*/ 900 h 1955"/>
                <a:gd name="T34" fmla="*/ 837 w 3126"/>
                <a:gd name="T35" fmla="*/ 1119 h 1955"/>
                <a:gd name="T36" fmla="*/ 848 w 3126"/>
                <a:gd name="T37" fmla="*/ 1143 h 1955"/>
                <a:gd name="T38" fmla="*/ 970 w 3126"/>
                <a:gd name="T39" fmla="*/ 1089 h 1955"/>
                <a:gd name="T40" fmla="*/ 1072 w 3126"/>
                <a:gd name="T41" fmla="*/ 937 h 1955"/>
                <a:gd name="T42" fmla="*/ 1039 w 3126"/>
                <a:gd name="T43" fmla="*/ 806 h 1955"/>
                <a:gd name="T44" fmla="*/ 1068 w 3126"/>
                <a:gd name="T45" fmla="*/ 707 h 1955"/>
                <a:gd name="T46" fmla="*/ 1278 w 3126"/>
                <a:gd name="T47" fmla="*/ 334 h 1955"/>
                <a:gd name="T48" fmla="*/ 1391 w 3126"/>
                <a:gd name="T49" fmla="*/ 318 h 1955"/>
                <a:gd name="T50" fmla="*/ 1566 w 3126"/>
                <a:gd name="T51" fmla="*/ 161 h 1955"/>
                <a:gd name="T52" fmla="*/ 1981 w 3126"/>
                <a:gd name="T53" fmla="*/ 6 h 1955"/>
                <a:gd name="T54" fmla="*/ 2255 w 3126"/>
                <a:gd name="T55" fmla="*/ 31 h 1955"/>
                <a:gd name="T56" fmla="*/ 2492 w 3126"/>
                <a:gd name="T57" fmla="*/ 140 h 1955"/>
                <a:gd name="T58" fmla="*/ 2564 w 3126"/>
                <a:gd name="T59" fmla="*/ 201 h 1955"/>
                <a:gd name="T60" fmla="*/ 2723 w 3126"/>
                <a:gd name="T61" fmla="*/ 308 h 1955"/>
                <a:gd name="T62" fmla="*/ 2816 w 3126"/>
                <a:gd name="T63" fmla="*/ 296 h 1955"/>
                <a:gd name="T64" fmla="*/ 2894 w 3126"/>
                <a:gd name="T65" fmla="*/ 364 h 1955"/>
                <a:gd name="T66" fmla="*/ 2934 w 3126"/>
                <a:gd name="T67" fmla="*/ 405 h 1955"/>
                <a:gd name="T68" fmla="*/ 3094 w 3126"/>
                <a:gd name="T69" fmla="*/ 756 h 1955"/>
                <a:gd name="T70" fmla="*/ 2911 w 3126"/>
                <a:gd name="T71" fmla="*/ 1086 h 1955"/>
                <a:gd name="T72" fmla="*/ 2823 w 3126"/>
                <a:gd name="T73" fmla="*/ 1267 h 1955"/>
                <a:gd name="T74" fmla="*/ 2693 w 3126"/>
                <a:gd name="T75" fmla="*/ 1314 h 1955"/>
                <a:gd name="T76" fmla="*/ 2359 w 3126"/>
                <a:gd name="T77" fmla="*/ 1476 h 1955"/>
                <a:gd name="T78" fmla="*/ 2264 w 3126"/>
                <a:gd name="T79" fmla="*/ 1462 h 1955"/>
                <a:gd name="T80" fmla="*/ 2202 w 3126"/>
                <a:gd name="T81" fmla="*/ 1465 h 1955"/>
                <a:gd name="T82" fmla="*/ 2105 w 3126"/>
                <a:gd name="T83" fmla="*/ 1526 h 1955"/>
                <a:gd name="T84" fmla="*/ 2045 w 3126"/>
                <a:gd name="T85" fmla="*/ 1556 h 1955"/>
                <a:gd name="T86" fmla="*/ 1824 w 3126"/>
                <a:gd name="T87" fmla="*/ 1613 h 1955"/>
                <a:gd name="T88" fmla="*/ 1715 w 3126"/>
                <a:gd name="T89" fmla="*/ 1547 h 1955"/>
                <a:gd name="T90" fmla="*/ 1586 w 3126"/>
                <a:gd name="T91" fmla="*/ 1561 h 1955"/>
                <a:gd name="T92" fmla="*/ 1489 w 3126"/>
                <a:gd name="T93" fmla="*/ 1554 h 1955"/>
                <a:gd name="T94" fmla="*/ 1334 w 3126"/>
                <a:gd name="T95" fmla="*/ 1520 h 1955"/>
                <a:gd name="T96" fmla="*/ 1240 w 3126"/>
                <a:gd name="T97" fmla="*/ 1379 h 1955"/>
                <a:gd name="T98" fmla="*/ 981 w 3126"/>
                <a:gd name="T99" fmla="*/ 1292 h 1955"/>
                <a:gd name="T100" fmla="*/ 923 w 3126"/>
                <a:gd name="T101" fmla="*/ 1300 h 1955"/>
                <a:gd name="T102" fmla="*/ 927 w 3126"/>
                <a:gd name="T103" fmla="*/ 1341 h 1955"/>
                <a:gd name="T104" fmla="*/ 964 w 3126"/>
                <a:gd name="T105" fmla="*/ 1460 h 1955"/>
                <a:gd name="T106" fmla="*/ 964 w 3126"/>
                <a:gd name="T107" fmla="*/ 1665 h 1955"/>
                <a:gd name="T108" fmla="*/ 743 w 3126"/>
                <a:gd name="T109" fmla="*/ 1747 h 1955"/>
                <a:gd name="T110" fmla="*/ 715 w 3126"/>
                <a:gd name="T111" fmla="*/ 1768 h 1955"/>
                <a:gd name="T112" fmla="*/ 677 w 3126"/>
                <a:gd name="T113" fmla="*/ 1844 h 1955"/>
                <a:gd name="T114" fmla="*/ 522 w 3126"/>
                <a:gd name="T115" fmla="*/ 1896 h 1955"/>
                <a:gd name="T116" fmla="*/ 454 w 3126"/>
                <a:gd name="T117" fmla="*/ 1923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6" h="1955">
                  <a:moveTo>
                    <a:pt x="363" y="1955"/>
                  </a:moveTo>
                  <a:lnTo>
                    <a:pt x="340" y="1946"/>
                  </a:lnTo>
                  <a:lnTo>
                    <a:pt x="317" y="1935"/>
                  </a:lnTo>
                  <a:lnTo>
                    <a:pt x="294" y="1920"/>
                  </a:lnTo>
                  <a:lnTo>
                    <a:pt x="275" y="1904"/>
                  </a:lnTo>
                  <a:lnTo>
                    <a:pt x="256" y="1884"/>
                  </a:lnTo>
                  <a:lnTo>
                    <a:pt x="242" y="1863"/>
                  </a:lnTo>
                  <a:lnTo>
                    <a:pt x="231" y="1841"/>
                  </a:lnTo>
                  <a:lnTo>
                    <a:pt x="227" y="1820"/>
                  </a:lnTo>
                  <a:lnTo>
                    <a:pt x="223" y="1819"/>
                  </a:lnTo>
                  <a:lnTo>
                    <a:pt x="221" y="1818"/>
                  </a:lnTo>
                  <a:lnTo>
                    <a:pt x="221" y="1810"/>
                  </a:lnTo>
                  <a:lnTo>
                    <a:pt x="221" y="1804"/>
                  </a:lnTo>
                  <a:lnTo>
                    <a:pt x="219" y="1795"/>
                  </a:lnTo>
                  <a:lnTo>
                    <a:pt x="218" y="1786"/>
                  </a:lnTo>
                  <a:lnTo>
                    <a:pt x="216" y="1776"/>
                  </a:lnTo>
                  <a:lnTo>
                    <a:pt x="213" y="1767"/>
                  </a:lnTo>
                  <a:lnTo>
                    <a:pt x="211" y="1758"/>
                  </a:lnTo>
                  <a:lnTo>
                    <a:pt x="211" y="1753"/>
                  </a:lnTo>
                  <a:lnTo>
                    <a:pt x="200" y="1755"/>
                  </a:lnTo>
                  <a:lnTo>
                    <a:pt x="187" y="1764"/>
                  </a:lnTo>
                  <a:lnTo>
                    <a:pt x="170" y="1774"/>
                  </a:lnTo>
                  <a:lnTo>
                    <a:pt x="154" y="1786"/>
                  </a:lnTo>
                  <a:lnTo>
                    <a:pt x="135" y="1795"/>
                  </a:lnTo>
                  <a:lnTo>
                    <a:pt x="119" y="1800"/>
                  </a:lnTo>
                  <a:lnTo>
                    <a:pt x="103" y="1799"/>
                  </a:lnTo>
                  <a:lnTo>
                    <a:pt x="91" y="1790"/>
                  </a:lnTo>
                  <a:lnTo>
                    <a:pt x="79" y="1785"/>
                  </a:lnTo>
                  <a:lnTo>
                    <a:pt x="67" y="1779"/>
                  </a:lnTo>
                  <a:lnTo>
                    <a:pt x="55" y="1771"/>
                  </a:lnTo>
                  <a:lnTo>
                    <a:pt x="45" y="1762"/>
                  </a:lnTo>
                  <a:lnTo>
                    <a:pt x="35" y="1752"/>
                  </a:lnTo>
                  <a:lnTo>
                    <a:pt x="27" y="1742"/>
                  </a:lnTo>
                  <a:lnTo>
                    <a:pt x="22" y="1732"/>
                  </a:lnTo>
                  <a:lnTo>
                    <a:pt x="21" y="1723"/>
                  </a:lnTo>
                  <a:lnTo>
                    <a:pt x="17" y="1723"/>
                  </a:lnTo>
                  <a:lnTo>
                    <a:pt x="16" y="1723"/>
                  </a:lnTo>
                  <a:lnTo>
                    <a:pt x="11" y="1712"/>
                  </a:lnTo>
                  <a:lnTo>
                    <a:pt x="8" y="1702"/>
                  </a:lnTo>
                  <a:lnTo>
                    <a:pt x="6" y="1692"/>
                  </a:lnTo>
                  <a:lnTo>
                    <a:pt x="5" y="1683"/>
                  </a:lnTo>
                  <a:lnTo>
                    <a:pt x="2" y="1681"/>
                  </a:lnTo>
                  <a:lnTo>
                    <a:pt x="1" y="1681"/>
                  </a:lnTo>
                  <a:lnTo>
                    <a:pt x="2" y="1679"/>
                  </a:lnTo>
                  <a:lnTo>
                    <a:pt x="5" y="1678"/>
                  </a:lnTo>
                  <a:lnTo>
                    <a:pt x="2" y="1674"/>
                  </a:lnTo>
                  <a:lnTo>
                    <a:pt x="2" y="1666"/>
                  </a:lnTo>
                  <a:lnTo>
                    <a:pt x="1" y="1658"/>
                  </a:lnTo>
                  <a:lnTo>
                    <a:pt x="1" y="1648"/>
                  </a:lnTo>
                  <a:lnTo>
                    <a:pt x="0" y="1634"/>
                  </a:lnTo>
                  <a:lnTo>
                    <a:pt x="0" y="1617"/>
                  </a:lnTo>
                  <a:lnTo>
                    <a:pt x="1" y="1612"/>
                  </a:lnTo>
                  <a:lnTo>
                    <a:pt x="2" y="1605"/>
                  </a:lnTo>
                  <a:lnTo>
                    <a:pt x="1" y="1599"/>
                  </a:lnTo>
                  <a:lnTo>
                    <a:pt x="1" y="1595"/>
                  </a:lnTo>
                  <a:lnTo>
                    <a:pt x="2" y="1593"/>
                  </a:lnTo>
                  <a:lnTo>
                    <a:pt x="4" y="1592"/>
                  </a:lnTo>
                  <a:lnTo>
                    <a:pt x="8" y="1562"/>
                  </a:lnTo>
                  <a:lnTo>
                    <a:pt x="16" y="1536"/>
                  </a:lnTo>
                  <a:lnTo>
                    <a:pt x="27" y="1511"/>
                  </a:lnTo>
                  <a:lnTo>
                    <a:pt x="41" y="1491"/>
                  </a:lnTo>
                  <a:lnTo>
                    <a:pt x="56" y="1470"/>
                  </a:lnTo>
                  <a:lnTo>
                    <a:pt x="73" y="1450"/>
                  </a:lnTo>
                  <a:lnTo>
                    <a:pt x="92" y="1430"/>
                  </a:lnTo>
                  <a:lnTo>
                    <a:pt x="114" y="1411"/>
                  </a:lnTo>
                  <a:lnTo>
                    <a:pt x="92" y="1398"/>
                  </a:lnTo>
                  <a:lnTo>
                    <a:pt x="77" y="1385"/>
                  </a:lnTo>
                  <a:lnTo>
                    <a:pt x="67" y="1368"/>
                  </a:lnTo>
                  <a:lnTo>
                    <a:pt x="62" y="1353"/>
                  </a:lnTo>
                  <a:lnTo>
                    <a:pt x="61" y="1334"/>
                  </a:lnTo>
                  <a:lnTo>
                    <a:pt x="66" y="1315"/>
                  </a:lnTo>
                  <a:lnTo>
                    <a:pt x="73" y="1297"/>
                  </a:lnTo>
                  <a:lnTo>
                    <a:pt x="86" y="1279"/>
                  </a:lnTo>
                  <a:lnTo>
                    <a:pt x="83" y="1274"/>
                  </a:lnTo>
                  <a:lnTo>
                    <a:pt x="80" y="1271"/>
                  </a:lnTo>
                  <a:lnTo>
                    <a:pt x="76" y="1269"/>
                  </a:lnTo>
                  <a:lnTo>
                    <a:pt x="73" y="1269"/>
                  </a:lnTo>
                  <a:lnTo>
                    <a:pt x="44" y="1226"/>
                  </a:lnTo>
                  <a:lnTo>
                    <a:pt x="34" y="1183"/>
                  </a:lnTo>
                  <a:lnTo>
                    <a:pt x="39" y="1142"/>
                  </a:lnTo>
                  <a:lnTo>
                    <a:pt x="58" y="1104"/>
                  </a:lnTo>
                  <a:lnTo>
                    <a:pt x="86" y="1067"/>
                  </a:lnTo>
                  <a:lnTo>
                    <a:pt x="120" y="1035"/>
                  </a:lnTo>
                  <a:lnTo>
                    <a:pt x="157" y="1008"/>
                  </a:lnTo>
                  <a:lnTo>
                    <a:pt x="197" y="986"/>
                  </a:lnTo>
                  <a:lnTo>
                    <a:pt x="210" y="981"/>
                  </a:lnTo>
                  <a:lnTo>
                    <a:pt x="223" y="979"/>
                  </a:lnTo>
                  <a:lnTo>
                    <a:pt x="237" y="977"/>
                  </a:lnTo>
                  <a:lnTo>
                    <a:pt x="251" y="977"/>
                  </a:lnTo>
                  <a:lnTo>
                    <a:pt x="264" y="976"/>
                  </a:lnTo>
                  <a:lnTo>
                    <a:pt x="277" y="977"/>
                  </a:lnTo>
                  <a:lnTo>
                    <a:pt x="292" y="978"/>
                  </a:lnTo>
                  <a:lnTo>
                    <a:pt x="308" y="981"/>
                  </a:lnTo>
                  <a:lnTo>
                    <a:pt x="314" y="983"/>
                  </a:lnTo>
                  <a:lnTo>
                    <a:pt x="320" y="986"/>
                  </a:lnTo>
                  <a:lnTo>
                    <a:pt x="327" y="988"/>
                  </a:lnTo>
                  <a:lnTo>
                    <a:pt x="334" y="991"/>
                  </a:lnTo>
                  <a:lnTo>
                    <a:pt x="341" y="994"/>
                  </a:lnTo>
                  <a:lnTo>
                    <a:pt x="347" y="997"/>
                  </a:lnTo>
                  <a:lnTo>
                    <a:pt x="368" y="964"/>
                  </a:lnTo>
                  <a:lnTo>
                    <a:pt x="395" y="936"/>
                  </a:lnTo>
                  <a:lnTo>
                    <a:pt x="427" y="912"/>
                  </a:lnTo>
                  <a:lnTo>
                    <a:pt x="465" y="895"/>
                  </a:lnTo>
                  <a:lnTo>
                    <a:pt x="502" y="883"/>
                  </a:lnTo>
                  <a:lnTo>
                    <a:pt x="542" y="880"/>
                  </a:lnTo>
                  <a:lnTo>
                    <a:pt x="581" y="884"/>
                  </a:lnTo>
                  <a:lnTo>
                    <a:pt x="619" y="900"/>
                  </a:lnTo>
                  <a:lnTo>
                    <a:pt x="627" y="906"/>
                  </a:lnTo>
                  <a:lnTo>
                    <a:pt x="634" y="914"/>
                  </a:lnTo>
                  <a:lnTo>
                    <a:pt x="638" y="917"/>
                  </a:lnTo>
                  <a:lnTo>
                    <a:pt x="642" y="922"/>
                  </a:lnTo>
                  <a:lnTo>
                    <a:pt x="646" y="926"/>
                  </a:lnTo>
                  <a:lnTo>
                    <a:pt x="648" y="929"/>
                  </a:lnTo>
                  <a:lnTo>
                    <a:pt x="653" y="926"/>
                  </a:lnTo>
                  <a:lnTo>
                    <a:pt x="661" y="921"/>
                  </a:lnTo>
                  <a:lnTo>
                    <a:pt x="668" y="914"/>
                  </a:lnTo>
                  <a:lnTo>
                    <a:pt x="674" y="910"/>
                  </a:lnTo>
                  <a:lnTo>
                    <a:pt x="717" y="895"/>
                  </a:lnTo>
                  <a:lnTo>
                    <a:pt x="757" y="900"/>
                  </a:lnTo>
                  <a:lnTo>
                    <a:pt x="790" y="916"/>
                  </a:lnTo>
                  <a:lnTo>
                    <a:pt x="818" y="946"/>
                  </a:lnTo>
                  <a:lnTo>
                    <a:pt x="836" y="982"/>
                  </a:lnTo>
                  <a:lnTo>
                    <a:pt x="847" y="1024"/>
                  </a:lnTo>
                  <a:lnTo>
                    <a:pt x="850" y="1067"/>
                  </a:lnTo>
                  <a:lnTo>
                    <a:pt x="843" y="1111"/>
                  </a:lnTo>
                  <a:lnTo>
                    <a:pt x="837" y="1119"/>
                  </a:lnTo>
                  <a:lnTo>
                    <a:pt x="835" y="1127"/>
                  </a:lnTo>
                  <a:lnTo>
                    <a:pt x="832" y="1131"/>
                  </a:lnTo>
                  <a:lnTo>
                    <a:pt x="832" y="1136"/>
                  </a:lnTo>
                  <a:lnTo>
                    <a:pt x="830" y="1141"/>
                  </a:lnTo>
                  <a:lnTo>
                    <a:pt x="829" y="1148"/>
                  </a:lnTo>
                  <a:lnTo>
                    <a:pt x="834" y="1146"/>
                  </a:lnTo>
                  <a:lnTo>
                    <a:pt x="848" y="1143"/>
                  </a:lnTo>
                  <a:lnTo>
                    <a:pt x="867" y="1140"/>
                  </a:lnTo>
                  <a:lnTo>
                    <a:pt x="890" y="1138"/>
                  </a:lnTo>
                  <a:lnTo>
                    <a:pt x="912" y="1132"/>
                  </a:lnTo>
                  <a:lnTo>
                    <a:pt x="934" y="1129"/>
                  </a:lnTo>
                  <a:lnTo>
                    <a:pt x="951" y="1125"/>
                  </a:lnTo>
                  <a:lnTo>
                    <a:pt x="962" y="1121"/>
                  </a:lnTo>
                  <a:lnTo>
                    <a:pt x="970" y="1089"/>
                  </a:lnTo>
                  <a:lnTo>
                    <a:pt x="979" y="1063"/>
                  </a:lnTo>
                  <a:lnTo>
                    <a:pt x="987" y="1039"/>
                  </a:lnTo>
                  <a:lnTo>
                    <a:pt x="1000" y="1018"/>
                  </a:lnTo>
                  <a:lnTo>
                    <a:pt x="1013" y="997"/>
                  </a:lnTo>
                  <a:lnTo>
                    <a:pt x="1029" y="978"/>
                  </a:lnTo>
                  <a:lnTo>
                    <a:pt x="1048" y="957"/>
                  </a:lnTo>
                  <a:lnTo>
                    <a:pt x="1072" y="937"/>
                  </a:lnTo>
                  <a:lnTo>
                    <a:pt x="1071" y="934"/>
                  </a:lnTo>
                  <a:lnTo>
                    <a:pt x="1071" y="931"/>
                  </a:lnTo>
                  <a:lnTo>
                    <a:pt x="1051" y="906"/>
                  </a:lnTo>
                  <a:lnTo>
                    <a:pt x="1039" y="882"/>
                  </a:lnTo>
                  <a:lnTo>
                    <a:pt x="1033" y="857"/>
                  </a:lnTo>
                  <a:lnTo>
                    <a:pt x="1034" y="831"/>
                  </a:lnTo>
                  <a:lnTo>
                    <a:pt x="1039" y="806"/>
                  </a:lnTo>
                  <a:lnTo>
                    <a:pt x="1050" y="783"/>
                  </a:lnTo>
                  <a:lnTo>
                    <a:pt x="1066" y="762"/>
                  </a:lnTo>
                  <a:lnTo>
                    <a:pt x="1087" y="744"/>
                  </a:lnTo>
                  <a:lnTo>
                    <a:pt x="1083" y="734"/>
                  </a:lnTo>
                  <a:lnTo>
                    <a:pt x="1078" y="723"/>
                  </a:lnTo>
                  <a:lnTo>
                    <a:pt x="1071" y="713"/>
                  </a:lnTo>
                  <a:lnTo>
                    <a:pt x="1068" y="707"/>
                  </a:lnTo>
                  <a:lnTo>
                    <a:pt x="1055" y="634"/>
                  </a:lnTo>
                  <a:lnTo>
                    <a:pt x="1060" y="567"/>
                  </a:lnTo>
                  <a:lnTo>
                    <a:pt x="1081" y="504"/>
                  </a:lnTo>
                  <a:lnTo>
                    <a:pt x="1115" y="450"/>
                  </a:lnTo>
                  <a:lnTo>
                    <a:pt x="1160" y="401"/>
                  </a:lnTo>
                  <a:lnTo>
                    <a:pt x="1217" y="364"/>
                  </a:lnTo>
                  <a:lnTo>
                    <a:pt x="1278" y="334"/>
                  </a:lnTo>
                  <a:lnTo>
                    <a:pt x="1348" y="315"/>
                  </a:lnTo>
                  <a:lnTo>
                    <a:pt x="1355" y="315"/>
                  </a:lnTo>
                  <a:lnTo>
                    <a:pt x="1362" y="315"/>
                  </a:lnTo>
                  <a:lnTo>
                    <a:pt x="1369" y="315"/>
                  </a:lnTo>
                  <a:lnTo>
                    <a:pt x="1375" y="317"/>
                  </a:lnTo>
                  <a:lnTo>
                    <a:pt x="1384" y="317"/>
                  </a:lnTo>
                  <a:lnTo>
                    <a:pt x="1391" y="318"/>
                  </a:lnTo>
                  <a:lnTo>
                    <a:pt x="1402" y="280"/>
                  </a:lnTo>
                  <a:lnTo>
                    <a:pt x="1420" y="248"/>
                  </a:lnTo>
                  <a:lnTo>
                    <a:pt x="1442" y="221"/>
                  </a:lnTo>
                  <a:lnTo>
                    <a:pt x="1468" y="200"/>
                  </a:lnTo>
                  <a:lnTo>
                    <a:pt x="1498" y="182"/>
                  </a:lnTo>
                  <a:lnTo>
                    <a:pt x="1531" y="169"/>
                  </a:lnTo>
                  <a:lnTo>
                    <a:pt x="1566" y="161"/>
                  </a:lnTo>
                  <a:lnTo>
                    <a:pt x="1605" y="158"/>
                  </a:lnTo>
                  <a:lnTo>
                    <a:pt x="1649" y="110"/>
                  </a:lnTo>
                  <a:lnTo>
                    <a:pt x="1706" y="70"/>
                  </a:lnTo>
                  <a:lnTo>
                    <a:pt x="1770" y="35"/>
                  </a:lnTo>
                  <a:lnTo>
                    <a:pt x="1841" y="12"/>
                  </a:lnTo>
                  <a:lnTo>
                    <a:pt x="1911" y="0"/>
                  </a:lnTo>
                  <a:lnTo>
                    <a:pt x="1981" y="6"/>
                  </a:lnTo>
                  <a:lnTo>
                    <a:pt x="2045" y="28"/>
                  </a:lnTo>
                  <a:lnTo>
                    <a:pt x="2101" y="71"/>
                  </a:lnTo>
                  <a:lnTo>
                    <a:pt x="2106" y="72"/>
                  </a:lnTo>
                  <a:lnTo>
                    <a:pt x="2113" y="73"/>
                  </a:lnTo>
                  <a:lnTo>
                    <a:pt x="2160" y="50"/>
                  </a:lnTo>
                  <a:lnTo>
                    <a:pt x="2209" y="37"/>
                  </a:lnTo>
                  <a:lnTo>
                    <a:pt x="2255" y="31"/>
                  </a:lnTo>
                  <a:lnTo>
                    <a:pt x="2303" y="35"/>
                  </a:lnTo>
                  <a:lnTo>
                    <a:pt x="2347" y="45"/>
                  </a:lnTo>
                  <a:lnTo>
                    <a:pt x="2392" y="64"/>
                  </a:lnTo>
                  <a:lnTo>
                    <a:pt x="2435" y="89"/>
                  </a:lnTo>
                  <a:lnTo>
                    <a:pt x="2479" y="121"/>
                  </a:lnTo>
                  <a:lnTo>
                    <a:pt x="2486" y="130"/>
                  </a:lnTo>
                  <a:lnTo>
                    <a:pt x="2492" y="140"/>
                  </a:lnTo>
                  <a:lnTo>
                    <a:pt x="2499" y="150"/>
                  </a:lnTo>
                  <a:lnTo>
                    <a:pt x="2506" y="161"/>
                  </a:lnTo>
                  <a:lnTo>
                    <a:pt x="2512" y="171"/>
                  </a:lnTo>
                  <a:lnTo>
                    <a:pt x="2519" y="181"/>
                  </a:lnTo>
                  <a:lnTo>
                    <a:pt x="2525" y="192"/>
                  </a:lnTo>
                  <a:lnTo>
                    <a:pt x="2535" y="204"/>
                  </a:lnTo>
                  <a:lnTo>
                    <a:pt x="2564" y="201"/>
                  </a:lnTo>
                  <a:lnTo>
                    <a:pt x="2594" y="204"/>
                  </a:lnTo>
                  <a:lnTo>
                    <a:pt x="2620" y="210"/>
                  </a:lnTo>
                  <a:lnTo>
                    <a:pt x="2647" y="221"/>
                  </a:lnTo>
                  <a:lnTo>
                    <a:pt x="2669" y="234"/>
                  </a:lnTo>
                  <a:lnTo>
                    <a:pt x="2690" y="254"/>
                  </a:lnTo>
                  <a:lnTo>
                    <a:pt x="2707" y="278"/>
                  </a:lnTo>
                  <a:lnTo>
                    <a:pt x="2723" y="308"/>
                  </a:lnTo>
                  <a:lnTo>
                    <a:pt x="2739" y="298"/>
                  </a:lnTo>
                  <a:lnTo>
                    <a:pt x="2752" y="292"/>
                  </a:lnTo>
                  <a:lnTo>
                    <a:pt x="2765" y="288"/>
                  </a:lnTo>
                  <a:lnTo>
                    <a:pt x="2777" y="287"/>
                  </a:lnTo>
                  <a:lnTo>
                    <a:pt x="2788" y="287"/>
                  </a:lnTo>
                  <a:lnTo>
                    <a:pt x="2801" y="291"/>
                  </a:lnTo>
                  <a:lnTo>
                    <a:pt x="2816" y="296"/>
                  </a:lnTo>
                  <a:lnTo>
                    <a:pt x="2837" y="303"/>
                  </a:lnTo>
                  <a:lnTo>
                    <a:pt x="2853" y="312"/>
                  </a:lnTo>
                  <a:lnTo>
                    <a:pt x="2866" y="322"/>
                  </a:lnTo>
                  <a:lnTo>
                    <a:pt x="2876" y="330"/>
                  </a:lnTo>
                  <a:lnTo>
                    <a:pt x="2884" y="341"/>
                  </a:lnTo>
                  <a:lnTo>
                    <a:pt x="2889" y="351"/>
                  </a:lnTo>
                  <a:lnTo>
                    <a:pt x="2894" y="364"/>
                  </a:lnTo>
                  <a:lnTo>
                    <a:pt x="2898" y="380"/>
                  </a:lnTo>
                  <a:lnTo>
                    <a:pt x="2903" y="401"/>
                  </a:lnTo>
                  <a:lnTo>
                    <a:pt x="2906" y="403"/>
                  </a:lnTo>
                  <a:lnTo>
                    <a:pt x="2908" y="403"/>
                  </a:lnTo>
                  <a:lnTo>
                    <a:pt x="2915" y="404"/>
                  </a:lnTo>
                  <a:lnTo>
                    <a:pt x="2922" y="404"/>
                  </a:lnTo>
                  <a:lnTo>
                    <a:pt x="2934" y="405"/>
                  </a:lnTo>
                  <a:lnTo>
                    <a:pt x="2950" y="406"/>
                  </a:lnTo>
                  <a:lnTo>
                    <a:pt x="2973" y="409"/>
                  </a:lnTo>
                  <a:lnTo>
                    <a:pt x="3053" y="448"/>
                  </a:lnTo>
                  <a:lnTo>
                    <a:pt x="3104" y="512"/>
                  </a:lnTo>
                  <a:lnTo>
                    <a:pt x="3126" y="590"/>
                  </a:lnTo>
                  <a:lnTo>
                    <a:pt x="3123" y="675"/>
                  </a:lnTo>
                  <a:lnTo>
                    <a:pt x="3094" y="756"/>
                  </a:lnTo>
                  <a:lnTo>
                    <a:pt x="3047" y="828"/>
                  </a:lnTo>
                  <a:lnTo>
                    <a:pt x="2980" y="879"/>
                  </a:lnTo>
                  <a:lnTo>
                    <a:pt x="2897" y="902"/>
                  </a:lnTo>
                  <a:lnTo>
                    <a:pt x="2905" y="945"/>
                  </a:lnTo>
                  <a:lnTo>
                    <a:pt x="2910" y="992"/>
                  </a:lnTo>
                  <a:lnTo>
                    <a:pt x="2912" y="1039"/>
                  </a:lnTo>
                  <a:lnTo>
                    <a:pt x="2911" y="1086"/>
                  </a:lnTo>
                  <a:lnTo>
                    <a:pt x="2902" y="1131"/>
                  </a:lnTo>
                  <a:lnTo>
                    <a:pt x="2888" y="1174"/>
                  </a:lnTo>
                  <a:lnTo>
                    <a:pt x="2865" y="1215"/>
                  </a:lnTo>
                  <a:lnTo>
                    <a:pt x="2834" y="1252"/>
                  </a:lnTo>
                  <a:lnTo>
                    <a:pt x="2831" y="1254"/>
                  </a:lnTo>
                  <a:lnTo>
                    <a:pt x="2829" y="1256"/>
                  </a:lnTo>
                  <a:lnTo>
                    <a:pt x="2823" y="1267"/>
                  </a:lnTo>
                  <a:lnTo>
                    <a:pt x="2809" y="1278"/>
                  </a:lnTo>
                  <a:lnTo>
                    <a:pt x="2789" y="1287"/>
                  </a:lnTo>
                  <a:lnTo>
                    <a:pt x="2767" y="1297"/>
                  </a:lnTo>
                  <a:lnTo>
                    <a:pt x="2741" y="1302"/>
                  </a:lnTo>
                  <a:lnTo>
                    <a:pt x="2720" y="1309"/>
                  </a:lnTo>
                  <a:lnTo>
                    <a:pt x="2703" y="1311"/>
                  </a:lnTo>
                  <a:lnTo>
                    <a:pt x="2693" y="1314"/>
                  </a:lnTo>
                  <a:lnTo>
                    <a:pt x="2676" y="1375"/>
                  </a:lnTo>
                  <a:lnTo>
                    <a:pt x="2644" y="1422"/>
                  </a:lnTo>
                  <a:lnTo>
                    <a:pt x="2597" y="1457"/>
                  </a:lnTo>
                  <a:lnTo>
                    <a:pt x="2542" y="1481"/>
                  </a:lnTo>
                  <a:lnTo>
                    <a:pt x="2480" y="1491"/>
                  </a:lnTo>
                  <a:lnTo>
                    <a:pt x="2418" y="1489"/>
                  </a:lnTo>
                  <a:lnTo>
                    <a:pt x="2359" y="1476"/>
                  </a:lnTo>
                  <a:lnTo>
                    <a:pt x="2308" y="1452"/>
                  </a:lnTo>
                  <a:lnTo>
                    <a:pt x="2302" y="1452"/>
                  </a:lnTo>
                  <a:lnTo>
                    <a:pt x="2295" y="1452"/>
                  </a:lnTo>
                  <a:lnTo>
                    <a:pt x="2289" y="1453"/>
                  </a:lnTo>
                  <a:lnTo>
                    <a:pt x="2285" y="1455"/>
                  </a:lnTo>
                  <a:lnTo>
                    <a:pt x="2274" y="1459"/>
                  </a:lnTo>
                  <a:lnTo>
                    <a:pt x="2264" y="1462"/>
                  </a:lnTo>
                  <a:lnTo>
                    <a:pt x="2257" y="1461"/>
                  </a:lnTo>
                  <a:lnTo>
                    <a:pt x="2251" y="1460"/>
                  </a:lnTo>
                  <a:lnTo>
                    <a:pt x="2244" y="1459"/>
                  </a:lnTo>
                  <a:lnTo>
                    <a:pt x="2239" y="1457"/>
                  </a:lnTo>
                  <a:lnTo>
                    <a:pt x="2228" y="1454"/>
                  </a:lnTo>
                  <a:lnTo>
                    <a:pt x="2218" y="1453"/>
                  </a:lnTo>
                  <a:lnTo>
                    <a:pt x="2202" y="1465"/>
                  </a:lnTo>
                  <a:lnTo>
                    <a:pt x="2190" y="1477"/>
                  </a:lnTo>
                  <a:lnTo>
                    <a:pt x="2179" y="1489"/>
                  </a:lnTo>
                  <a:lnTo>
                    <a:pt x="2169" y="1502"/>
                  </a:lnTo>
                  <a:lnTo>
                    <a:pt x="2156" y="1510"/>
                  </a:lnTo>
                  <a:lnTo>
                    <a:pt x="2143" y="1518"/>
                  </a:lnTo>
                  <a:lnTo>
                    <a:pt x="2125" y="1524"/>
                  </a:lnTo>
                  <a:lnTo>
                    <a:pt x="2105" y="1526"/>
                  </a:lnTo>
                  <a:lnTo>
                    <a:pt x="2089" y="1521"/>
                  </a:lnTo>
                  <a:lnTo>
                    <a:pt x="2078" y="1521"/>
                  </a:lnTo>
                  <a:lnTo>
                    <a:pt x="2069" y="1523"/>
                  </a:lnTo>
                  <a:lnTo>
                    <a:pt x="2063" y="1528"/>
                  </a:lnTo>
                  <a:lnTo>
                    <a:pt x="2058" y="1535"/>
                  </a:lnTo>
                  <a:lnTo>
                    <a:pt x="2052" y="1545"/>
                  </a:lnTo>
                  <a:lnTo>
                    <a:pt x="2045" y="1556"/>
                  </a:lnTo>
                  <a:lnTo>
                    <a:pt x="2036" y="1570"/>
                  </a:lnTo>
                  <a:lnTo>
                    <a:pt x="1996" y="1599"/>
                  </a:lnTo>
                  <a:lnTo>
                    <a:pt x="1961" y="1618"/>
                  </a:lnTo>
                  <a:lnTo>
                    <a:pt x="1927" y="1628"/>
                  </a:lnTo>
                  <a:lnTo>
                    <a:pt x="1894" y="1632"/>
                  </a:lnTo>
                  <a:lnTo>
                    <a:pt x="1858" y="1625"/>
                  </a:lnTo>
                  <a:lnTo>
                    <a:pt x="1824" y="1613"/>
                  </a:lnTo>
                  <a:lnTo>
                    <a:pt x="1787" y="1595"/>
                  </a:lnTo>
                  <a:lnTo>
                    <a:pt x="1746" y="1574"/>
                  </a:lnTo>
                  <a:lnTo>
                    <a:pt x="1740" y="1570"/>
                  </a:lnTo>
                  <a:lnTo>
                    <a:pt x="1735" y="1565"/>
                  </a:lnTo>
                  <a:lnTo>
                    <a:pt x="1729" y="1561"/>
                  </a:lnTo>
                  <a:lnTo>
                    <a:pt x="1725" y="1557"/>
                  </a:lnTo>
                  <a:lnTo>
                    <a:pt x="1715" y="1547"/>
                  </a:lnTo>
                  <a:lnTo>
                    <a:pt x="1711" y="1539"/>
                  </a:lnTo>
                  <a:lnTo>
                    <a:pt x="1687" y="1543"/>
                  </a:lnTo>
                  <a:lnTo>
                    <a:pt x="1667" y="1550"/>
                  </a:lnTo>
                  <a:lnTo>
                    <a:pt x="1647" y="1556"/>
                  </a:lnTo>
                  <a:lnTo>
                    <a:pt x="1627" y="1562"/>
                  </a:lnTo>
                  <a:lnTo>
                    <a:pt x="1606" y="1563"/>
                  </a:lnTo>
                  <a:lnTo>
                    <a:pt x="1586" y="1561"/>
                  </a:lnTo>
                  <a:lnTo>
                    <a:pt x="1566" y="1552"/>
                  </a:lnTo>
                  <a:lnTo>
                    <a:pt x="1546" y="1536"/>
                  </a:lnTo>
                  <a:lnTo>
                    <a:pt x="1536" y="1536"/>
                  </a:lnTo>
                  <a:lnTo>
                    <a:pt x="1527" y="1539"/>
                  </a:lnTo>
                  <a:lnTo>
                    <a:pt x="1514" y="1543"/>
                  </a:lnTo>
                  <a:lnTo>
                    <a:pt x="1502" y="1549"/>
                  </a:lnTo>
                  <a:lnTo>
                    <a:pt x="1489" y="1554"/>
                  </a:lnTo>
                  <a:lnTo>
                    <a:pt x="1477" y="1560"/>
                  </a:lnTo>
                  <a:lnTo>
                    <a:pt x="1466" y="1564"/>
                  </a:lnTo>
                  <a:lnTo>
                    <a:pt x="1459" y="1569"/>
                  </a:lnTo>
                  <a:lnTo>
                    <a:pt x="1415" y="1568"/>
                  </a:lnTo>
                  <a:lnTo>
                    <a:pt x="1382" y="1559"/>
                  </a:lnTo>
                  <a:lnTo>
                    <a:pt x="1355" y="1542"/>
                  </a:lnTo>
                  <a:lnTo>
                    <a:pt x="1334" y="1520"/>
                  </a:lnTo>
                  <a:lnTo>
                    <a:pt x="1317" y="1492"/>
                  </a:lnTo>
                  <a:lnTo>
                    <a:pt x="1305" y="1460"/>
                  </a:lnTo>
                  <a:lnTo>
                    <a:pt x="1294" y="1423"/>
                  </a:lnTo>
                  <a:lnTo>
                    <a:pt x="1286" y="1386"/>
                  </a:lnTo>
                  <a:lnTo>
                    <a:pt x="1284" y="1381"/>
                  </a:lnTo>
                  <a:lnTo>
                    <a:pt x="1283" y="1379"/>
                  </a:lnTo>
                  <a:lnTo>
                    <a:pt x="1240" y="1379"/>
                  </a:lnTo>
                  <a:lnTo>
                    <a:pt x="1197" y="1379"/>
                  </a:lnTo>
                  <a:lnTo>
                    <a:pt x="1155" y="1378"/>
                  </a:lnTo>
                  <a:lnTo>
                    <a:pt x="1115" y="1374"/>
                  </a:lnTo>
                  <a:lnTo>
                    <a:pt x="1077" y="1363"/>
                  </a:lnTo>
                  <a:lnTo>
                    <a:pt x="1041" y="1347"/>
                  </a:lnTo>
                  <a:lnTo>
                    <a:pt x="1008" y="1324"/>
                  </a:lnTo>
                  <a:lnTo>
                    <a:pt x="981" y="1292"/>
                  </a:lnTo>
                  <a:lnTo>
                    <a:pt x="981" y="1288"/>
                  </a:lnTo>
                  <a:lnTo>
                    <a:pt x="981" y="1287"/>
                  </a:lnTo>
                  <a:lnTo>
                    <a:pt x="969" y="1287"/>
                  </a:lnTo>
                  <a:lnTo>
                    <a:pt x="958" y="1289"/>
                  </a:lnTo>
                  <a:lnTo>
                    <a:pt x="946" y="1292"/>
                  </a:lnTo>
                  <a:lnTo>
                    <a:pt x="934" y="1297"/>
                  </a:lnTo>
                  <a:lnTo>
                    <a:pt x="923" y="1300"/>
                  </a:lnTo>
                  <a:lnTo>
                    <a:pt x="912" y="1305"/>
                  </a:lnTo>
                  <a:lnTo>
                    <a:pt x="903" y="1309"/>
                  </a:lnTo>
                  <a:lnTo>
                    <a:pt x="893" y="1314"/>
                  </a:lnTo>
                  <a:lnTo>
                    <a:pt x="893" y="1316"/>
                  </a:lnTo>
                  <a:lnTo>
                    <a:pt x="894" y="1320"/>
                  </a:lnTo>
                  <a:lnTo>
                    <a:pt x="909" y="1328"/>
                  </a:lnTo>
                  <a:lnTo>
                    <a:pt x="927" y="1341"/>
                  </a:lnTo>
                  <a:lnTo>
                    <a:pt x="942" y="1355"/>
                  </a:lnTo>
                  <a:lnTo>
                    <a:pt x="957" y="1373"/>
                  </a:lnTo>
                  <a:lnTo>
                    <a:pt x="966" y="1391"/>
                  </a:lnTo>
                  <a:lnTo>
                    <a:pt x="973" y="1411"/>
                  </a:lnTo>
                  <a:lnTo>
                    <a:pt x="974" y="1432"/>
                  </a:lnTo>
                  <a:lnTo>
                    <a:pt x="970" y="1455"/>
                  </a:lnTo>
                  <a:lnTo>
                    <a:pt x="964" y="1460"/>
                  </a:lnTo>
                  <a:lnTo>
                    <a:pt x="960" y="1466"/>
                  </a:lnTo>
                  <a:lnTo>
                    <a:pt x="955" y="1473"/>
                  </a:lnTo>
                  <a:lnTo>
                    <a:pt x="954" y="1483"/>
                  </a:lnTo>
                  <a:lnTo>
                    <a:pt x="987" y="1536"/>
                  </a:lnTo>
                  <a:lnTo>
                    <a:pt x="998" y="1584"/>
                  </a:lnTo>
                  <a:lnTo>
                    <a:pt x="989" y="1627"/>
                  </a:lnTo>
                  <a:lnTo>
                    <a:pt x="964" y="1665"/>
                  </a:lnTo>
                  <a:lnTo>
                    <a:pt x="927" y="1694"/>
                  </a:lnTo>
                  <a:lnTo>
                    <a:pt x="880" y="1720"/>
                  </a:lnTo>
                  <a:lnTo>
                    <a:pt x="830" y="1737"/>
                  </a:lnTo>
                  <a:lnTo>
                    <a:pt x="777" y="1750"/>
                  </a:lnTo>
                  <a:lnTo>
                    <a:pt x="764" y="1748"/>
                  </a:lnTo>
                  <a:lnTo>
                    <a:pt x="754" y="1748"/>
                  </a:lnTo>
                  <a:lnTo>
                    <a:pt x="743" y="1747"/>
                  </a:lnTo>
                  <a:lnTo>
                    <a:pt x="735" y="1747"/>
                  </a:lnTo>
                  <a:lnTo>
                    <a:pt x="727" y="1746"/>
                  </a:lnTo>
                  <a:lnTo>
                    <a:pt x="722" y="1746"/>
                  </a:lnTo>
                  <a:lnTo>
                    <a:pt x="717" y="1746"/>
                  </a:lnTo>
                  <a:lnTo>
                    <a:pt x="715" y="1747"/>
                  </a:lnTo>
                  <a:lnTo>
                    <a:pt x="715" y="1758"/>
                  </a:lnTo>
                  <a:lnTo>
                    <a:pt x="715" y="1768"/>
                  </a:lnTo>
                  <a:lnTo>
                    <a:pt x="713" y="1777"/>
                  </a:lnTo>
                  <a:lnTo>
                    <a:pt x="712" y="1787"/>
                  </a:lnTo>
                  <a:lnTo>
                    <a:pt x="707" y="1794"/>
                  </a:lnTo>
                  <a:lnTo>
                    <a:pt x="703" y="1800"/>
                  </a:lnTo>
                  <a:lnTo>
                    <a:pt x="694" y="1807"/>
                  </a:lnTo>
                  <a:lnTo>
                    <a:pt x="684" y="1814"/>
                  </a:lnTo>
                  <a:lnTo>
                    <a:pt x="677" y="1844"/>
                  </a:lnTo>
                  <a:lnTo>
                    <a:pt x="665" y="1871"/>
                  </a:lnTo>
                  <a:lnTo>
                    <a:pt x="649" y="1891"/>
                  </a:lnTo>
                  <a:lnTo>
                    <a:pt x="629" y="1904"/>
                  </a:lnTo>
                  <a:lnTo>
                    <a:pt x="606" y="1911"/>
                  </a:lnTo>
                  <a:lnTo>
                    <a:pt x="579" y="1913"/>
                  </a:lnTo>
                  <a:lnTo>
                    <a:pt x="551" y="1907"/>
                  </a:lnTo>
                  <a:lnTo>
                    <a:pt x="522" y="1896"/>
                  </a:lnTo>
                  <a:lnTo>
                    <a:pt x="513" y="1887"/>
                  </a:lnTo>
                  <a:lnTo>
                    <a:pt x="505" y="1880"/>
                  </a:lnTo>
                  <a:lnTo>
                    <a:pt x="496" y="1873"/>
                  </a:lnTo>
                  <a:lnTo>
                    <a:pt x="491" y="1871"/>
                  </a:lnTo>
                  <a:lnTo>
                    <a:pt x="479" y="1891"/>
                  </a:lnTo>
                  <a:lnTo>
                    <a:pt x="467" y="1908"/>
                  </a:lnTo>
                  <a:lnTo>
                    <a:pt x="454" y="1923"/>
                  </a:lnTo>
                  <a:lnTo>
                    <a:pt x="441" y="1935"/>
                  </a:lnTo>
                  <a:lnTo>
                    <a:pt x="423" y="1942"/>
                  </a:lnTo>
                  <a:lnTo>
                    <a:pt x="405" y="1949"/>
                  </a:lnTo>
                  <a:lnTo>
                    <a:pt x="385" y="1952"/>
                  </a:lnTo>
                  <a:lnTo>
                    <a:pt x="363" y="19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" name="Freeform 5"/>
            <p:cNvSpPr>
              <a:spLocks noChangeAspect="1"/>
            </p:cNvSpPr>
            <p:nvPr/>
          </p:nvSpPr>
          <p:spPr bwMode="auto">
            <a:xfrm>
              <a:off x="12913" y="7795"/>
              <a:ext cx="193" cy="96"/>
            </a:xfrm>
            <a:custGeom>
              <a:avLst/>
              <a:gdLst>
                <a:gd name="T0" fmla="*/ 43 w 193"/>
                <a:gd name="T1" fmla="*/ 88 h 96"/>
                <a:gd name="T2" fmla="*/ 36 w 193"/>
                <a:gd name="T3" fmla="*/ 87 h 96"/>
                <a:gd name="T4" fmla="*/ 29 w 193"/>
                <a:gd name="T5" fmla="*/ 91 h 96"/>
                <a:gd name="T6" fmla="*/ 23 w 193"/>
                <a:gd name="T7" fmla="*/ 92 h 96"/>
                <a:gd name="T8" fmla="*/ 22 w 193"/>
                <a:gd name="T9" fmla="*/ 94 h 96"/>
                <a:gd name="T10" fmla="*/ 21 w 193"/>
                <a:gd name="T11" fmla="*/ 95 h 96"/>
                <a:gd name="T12" fmla="*/ 21 w 193"/>
                <a:gd name="T13" fmla="*/ 96 h 96"/>
                <a:gd name="T14" fmla="*/ 16 w 193"/>
                <a:gd name="T15" fmla="*/ 93 h 96"/>
                <a:gd name="T16" fmla="*/ 13 w 193"/>
                <a:gd name="T17" fmla="*/ 88 h 96"/>
                <a:gd name="T18" fmla="*/ 10 w 193"/>
                <a:gd name="T19" fmla="*/ 82 h 96"/>
                <a:gd name="T20" fmla="*/ 8 w 193"/>
                <a:gd name="T21" fmla="*/ 75 h 96"/>
                <a:gd name="T22" fmla="*/ 4 w 193"/>
                <a:gd name="T23" fmla="*/ 67 h 96"/>
                <a:gd name="T24" fmla="*/ 2 w 193"/>
                <a:gd name="T25" fmla="*/ 61 h 96"/>
                <a:gd name="T26" fmla="*/ 0 w 193"/>
                <a:gd name="T27" fmla="*/ 55 h 96"/>
                <a:gd name="T28" fmla="*/ 0 w 193"/>
                <a:gd name="T29" fmla="*/ 53 h 96"/>
                <a:gd name="T30" fmla="*/ 19 w 193"/>
                <a:gd name="T31" fmla="*/ 47 h 96"/>
                <a:gd name="T32" fmla="*/ 42 w 193"/>
                <a:gd name="T33" fmla="*/ 40 h 96"/>
                <a:gd name="T34" fmla="*/ 67 w 193"/>
                <a:gd name="T35" fmla="*/ 31 h 96"/>
                <a:gd name="T36" fmla="*/ 94 w 193"/>
                <a:gd name="T37" fmla="*/ 22 h 96"/>
                <a:gd name="T38" fmla="*/ 119 w 193"/>
                <a:gd name="T39" fmla="*/ 12 h 96"/>
                <a:gd name="T40" fmla="*/ 144 w 193"/>
                <a:gd name="T41" fmla="*/ 6 h 96"/>
                <a:gd name="T42" fmla="*/ 166 w 193"/>
                <a:gd name="T43" fmla="*/ 1 h 96"/>
                <a:gd name="T44" fmla="*/ 185 w 193"/>
                <a:gd name="T45" fmla="*/ 0 h 96"/>
                <a:gd name="T46" fmla="*/ 187 w 193"/>
                <a:gd name="T47" fmla="*/ 4 h 96"/>
                <a:gd name="T48" fmla="*/ 191 w 193"/>
                <a:gd name="T49" fmla="*/ 10 h 96"/>
                <a:gd name="T50" fmla="*/ 192 w 193"/>
                <a:gd name="T51" fmla="*/ 17 h 96"/>
                <a:gd name="T52" fmla="*/ 193 w 193"/>
                <a:gd name="T53" fmla="*/ 26 h 96"/>
                <a:gd name="T54" fmla="*/ 176 w 193"/>
                <a:gd name="T55" fmla="*/ 29 h 96"/>
                <a:gd name="T56" fmla="*/ 160 w 193"/>
                <a:gd name="T57" fmla="*/ 34 h 96"/>
                <a:gd name="T58" fmla="*/ 142 w 193"/>
                <a:gd name="T59" fmla="*/ 39 h 96"/>
                <a:gd name="T60" fmla="*/ 126 w 193"/>
                <a:gd name="T61" fmla="*/ 44 h 96"/>
                <a:gd name="T62" fmla="*/ 108 w 193"/>
                <a:gd name="T63" fmla="*/ 49 h 96"/>
                <a:gd name="T64" fmla="*/ 91 w 193"/>
                <a:gd name="T65" fmla="*/ 54 h 96"/>
                <a:gd name="T66" fmla="*/ 76 w 193"/>
                <a:gd name="T67" fmla="*/ 60 h 96"/>
                <a:gd name="T68" fmla="*/ 63 w 193"/>
                <a:gd name="T69" fmla="*/ 66 h 96"/>
                <a:gd name="T70" fmla="*/ 63 w 193"/>
                <a:gd name="T71" fmla="*/ 74 h 96"/>
                <a:gd name="T72" fmla="*/ 68 w 193"/>
                <a:gd name="T73" fmla="*/ 78 h 96"/>
                <a:gd name="T74" fmla="*/ 62 w 193"/>
                <a:gd name="T75" fmla="*/ 81 h 96"/>
                <a:gd name="T76" fmla="*/ 55 w 193"/>
                <a:gd name="T77" fmla="*/ 83 h 96"/>
                <a:gd name="T78" fmla="*/ 48 w 193"/>
                <a:gd name="T79" fmla="*/ 85 h 96"/>
                <a:gd name="T80" fmla="*/ 43 w 193"/>
                <a:gd name="T81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96">
                  <a:moveTo>
                    <a:pt x="43" y="88"/>
                  </a:moveTo>
                  <a:lnTo>
                    <a:pt x="36" y="87"/>
                  </a:lnTo>
                  <a:lnTo>
                    <a:pt x="29" y="91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5"/>
                  </a:lnTo>
                  <a:lnTo>
                    <a:pt x="21" y="96"/>
                  </a:lnTo>
                  <a:lnTo>
                    <a:pt x="16" y="93"/>
                  </a:lnTo>
                  <a:lnTo>
                    <a:pt x="13" y="88"/>
                  </a:lnTo>
                  <a:lnTo>
                    <a:pt x="10" y="82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9" y="47"/>
                  </a:lnTo>
                  <a:lnTo>
                    <a:pt x="42" y="40"/>
                  </a:lnTo>
                  <a:lnTo>
                    <a:pt x="67" y="31"/>
                  </a:lnTo>
                  <a:lnTo>
                    <a:pt x="94" y="22"/>
                  </a:lnTo>
                  <a:lnTo>
                    <a:pt x="119" y="12"/>
                  </a:lnTo>
                  <a:lnTo>
                    <a:pt x="144" y="6"/>
                  </a:lnTo>
                  <a:lnTo>
                    <a:pt x="166" y="1"/>
                  </a:lnTo>
                  <a:lnTo>
                    <a:pt x="185" y="0"/>
                  </a:lnTo>
                  <a:lnTo>
                    <a:pt x="187" y="4"/>
                  </a:lnTo>
                  <a:lnTo>
                    <a:pt x="191" y="10"/>
                  </a:lnTo>
                  <a:lnTo>
                    <a:pt x="192" y="17"/>
                  </a:lnTo>
                  <a:lnTo>
                    <a:pt x="193" y="26"/>
                  </a:lnTo>
                  <a:lnTo>
                    <a:pt x="176" y="29"/>
                  </a:lnTo>
                  <a:lnTo>
                    <a:pt x="160" y="34"/>
                  </a:lnTo>
                  <a:lnTo>
                    <a:pt x="142" y="39"/>
                  </a:lnTo>
                  <a:lnTo>
                    <a:pt x="126" y="44"/>
                  </a:lnTo>
                  <a:lnTo>
                    <a:pt x="108" y="49"/>
                  </a:lnTo>
                  <a:lnTo>
                    <a:pt x="91" y="54"/>
                  </a:lnTo>
                  <a:lnTo>
                    <a:pt x="76" y="60"/>
                  </a:lnTo>
                  <a:lnTo>
                    <a:pt x="63" y="66"/>
                  </a:lnTo>
                  <a:lnTo>
                    <a:pt x="63" y="74"/>
                  </a:lnTo>
                  <a:lnTo>
                    <a:pt x="68" y="78"/>
                  </a:lnTo>
                  <a:lnTo>
                    <a:pt x="62" y="81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3" y="88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12146" y="7437"/>
              <a:ext cx="968" cy="1050"/>
            </a:xfrm>
            <a:custGeom>
              <a:avLst/>
              <a:gdLst>
                <a:gd name="T0" fmla="*/ 260 w 968"/>
                <a:gd name="T1" fmla="*/ 994 h 1050"/>
                <a:gd name="T2" fmla="*/ 222 w 968"/>
                <a:gd name="T3" fmla="*/ 866 h 1050"/>
                <a:gd name="T4" fmla="*/ 209 w 968"/>
                <a:gd name="T5" fmla="*/ 826 h 1050"/>
                <a:gd name="T6" fmla="*/ 156 w 968"/>
                <a:gd name="T7" fmla="*/ 876 h 1050"/>
                <a:gd name="T8" fmla="*/ 68 w 968"/>
                <a:gd name="T9" fmla="*/ 881 h 1050"/>
                <a:gd name="T10" fmla="*/ 0 w 968"/>
                <a:gd name="T11" fmla="*/ 726 h 1050"/>
                <a:gd name="T12" fmla="*/ 88 w 968"/>
                <a:gd name="T13" fmla="*/ 553 h 1050"/>
                <a:gd name="T14" fmla="*/ 125 w 968"/>
                <a:gd name="T15" fmla="*/ 509 h 1050"/>
                <a:gd name="T16" fmla="*/ 83 w 968"/>
                <a:gd name="T17" fmla="*/ 491 h 1050"/>
                <a:gd name="T18" fmla="*/ 71 w 968"/>
                <a:gd name="T19" fmla="*/ 428 h 1050"/>
                <a:gd name="T20" fmla="*/ 102 w 968"/>
                <a:gd name="T21" fmla="*/ 375 h 1050"/>
                <a:gd name="T22" fmla="*/ 73 w 968"/>
                <a:gd name="T23" fmla="*/ 367 h 1050"/>
                <a:gd name="T24" fmla="*/ 79 w 968"/>
                <a:gd name="T25" fmla="*/ 184 h 1050"/>
                <a:gd name="T26" fmla="*/ 294 w 968"/>
                <a:gd name="T27" fmla="*/ 96 h 1050"/>
                <a:gd name="T28" fmla="*/ 359 w 968"/>
                <a:gd name="T29" fmla="*/ 89 h 1050"/>
                <a:gd name="T30" fmla="*/ 497 w 968"/>
                <a:gd name="T31" fmla="*/ 2 h 1050"/>
                <a:gd name="T32" fmla="*/ 624 w 968"/>
                <a:gd name="T33" fmla="*/ 44 h 1050"/>
                <a:gd name="T34" fmla="*/ 646 w 968"/>
                <a:gd name="T35" fmla="*/ 57 h 1050"/>
                <a:gd name="T36" fmla="*/ 717 w 968"/>
                <a:gd name="T37" fmla="*/ 15 h 1050"/>
                <a:gd name="T38" fmla="*/ 813 w 968"/>
                <a:gd name="T39" fmla="*/ 98 h 1050"/>
                <a:gd name="T40" fmla="*/ 806 w 968"/>
                <a:gd name="T41" fmla="*/ 231 h 1050"/>
                <a:gd name="T42" fmla="*/ 757 w 968"/>
                <a:gd name="T43" fmla="*/ 266 h 1050"/>
                <a:gd name="T44" fmla="*/ 690 w 968"/>
                <a:gd name="T45" fmla="*/ 257 h 1050"/>
                <a:gd name="T46" fmla="*/ 670 w 968"/>
                <a:gd name="T47" fmla="*/ 214 h 1050"/>
                <a:gd name="T48" fmla="*/ 653 w 968"/>
                <a:gd name="T49" fmla="*/ 183 h 1050"/>
                <a:gd name="T50" fmla="*/ 650 w 968"/>
                <a:gd name="T51" fmla="*/ 202 h 1050"/>
                <a:gd name="T52" fmla="*/ 664 w 968"/>
                <a:gd name="T53" fmla="*/ 233 h 1050"/>
                <a:gd name="T54" fmla="*/ 675 w 968"/>
                <a:gd name="T55" fmla="*/ 303 h 1050"/>
                <a:gd name="T56" fmla="*/ 654 w 968"/>
                <a:gd name="T57" fmla="*/ 386 h 1050"/>
                <a:gd name="T58" fmla="*/ 648 w 968"/>
                <a:gd name="T59" fmla="*/ 412 h 1050"/>
                <a:gd name="T60" fmla="*/ 672 w 968"/>
                <a:gd name="T61" fmla="*/ 392 h 1050"/>
                <a:gd name="T62" fmla="*/ 705 w 968"/>
                <a:gd name="T63" fmla="*/ 376 h 1050"/>
                <a:gd name="T64" fmla="*/ 763 w 968"/>
                <a:gd name="T65" fmla="*/ 464 h 1050"/>
                <a:gd name="T66" fmla="*/ 765 w 968"/>
                <a:gd name="T67" fmla="*/ 551 h 1050"/>
                <a:gd name="T68" fmla="*/ 787 w 968"/>
                <a:gd name="T69" fmla="*/ 529 h 1050"/>
                <a:gd name="T70" fmla="*/ 788 w 968"/>
                <a:gd name="T71" fmla="*/ 467 h 1050"/>
                <a:gd name="T72" fmla="*/ 814 w 968"/>
                <a:gd name="T73" fmla="*/ 462 h 1050"/>
                <a:gd name="T74" fmla="*/ 852 w 968"/>
                <a:gd name="T75" fmla="*/ 482 h 1050"/>
                <a:gd name="T76" fmla="*/ 863 w 968"/>
                <a:gd name="T77" fmla="*/ 497 h 1050"/>
                <a:gd name="T78" fmla="*/ 857 w 968"/>
                <a:gd name="T79" fmla="*/ 470 h 1050"/>
                <a:gd name="T80" fmla="*/ 811 w 968"/>
                <a:gd name="T81" fmla="*/ 446 h 1050"/>
                <a:gd name="T82" fmla="*/ 837 w 968"/>
                <a:gd name="T83" fmla="*/ 435 h 1050"/>
                <a:gd name="T84" fmla="*/ 864 w 968"/>
                <a:gd name="T85" fmla="*/ 430 h 1050"/>
                <a:gd name="T86" fmla="*/ 871 w 968"/>
                <a:gd name="T87" fmla="*/ 450 h 1050"/>
                <a:gd name="T88" fmla="*/ 941 w 968"/>
                <a:gd name="T89" fmla="*/ 503 h 1050"/>
                <a:gd name="T90" fmla="*/ 919 w 968"/>
                <a:gd name="T91" fmla="*/ 582 h 1050"/>
                <a:gd name="T92" fmla="*/ 960 w 968"/>
                <a:gd name="T93" fmla="*/ 640 h 1050"/>
                <a:gd name="T94" fmla="*/ 961 w 968"/>
                <a:gd name="T95" fmla="*/ 732 h 1050"/>
                <a:gd name="T96" fmla="*/ 855 w 968"/>
                <a:gd name="T97" fmla="*/ 823 h 1050"/>
                <a:gd name="T98" fmla="*/ 696 w 968"/>
                <a:gd name="T99" fmla="*/ 837 h 1050"/>
                <a:gd name="T100" fmla="*/ 646 w 968"/>
                <a:gd name="T101" fmla="*/ 815 h 1050"/>
                <a:gd name="T102" fmla="*/ 645 w 968"/>
                <a:gd name="T103" fmla="*/ 829 h 1050"/>
                <a:gd name="T104" fmla="*/ 672 w 968"/>
                <a:gd name="T105" fmla="*/ 844 h 1050"/>
                <a:gd name="T106" fmla="*/ 691 w 968"/>
                <a:gd name="T107" fmla="*/ 875 h 1050"/>
                <a:gd name="T108" fmla="*/ 670 w 968"/>
                <a:gd name="T109" fmla="*/ 897 h 1050"/>
                <a:gd name="T110" fmla="*/ 649 w 968"/>
                <a:gd name="T111" fmla="*/ 913 h 1050"/>
                <a:gd name="T112" fmla="*/ 653 w 968"/>
                <a:gd name="T113" fmla="*/ 941 h 1050"/>
                <a:gd name="T114" fmla="*/ 596 w 968"/>
                <a:gd name="T115" fmla="*/ 1004 h 1050"/>
                <a:gd name="T116" fmla="*/ 503 w 968"/>
                <a:gd name="T117" fmla="*/ 980 h 1050"/>
                <a:gd name="T118" fmla="*/ 477 w 968"/>
                <a:gd name="T119" fmla="*/ 947 h 1050"/>
                <a:gd name="T120" fmla="*/ 445 w 968"/>
                <a:gd name="T121" fmla="*/ 1011 h 1050"/>
                <a:gd name="T122" fmla="*/ 373 w 968"/>
                <a:gd name="T123" fmla="*/ 104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8" h="1050">
                  <a:moveTo>
                    <a:pt x="352" y="1050"/>
                  </a:moveTo>
                  <a:lnTo>
                    <a:pt x="313" y="1037"/>
                  </a:lnTo>
                  <a:lnTo>
                    <a:pt x="283" y="1019"/>
                  </a:lnTo>
                  <a:lnTo>
                    <a:pt x="260" y="994"/>
                  </a:lnTo>
                  <a:lnTo>
                    <a:pt x="243" y="967"/>
                  </a:lnTo>
                  <a:lnTo>
                    <a:pt x="232" y="935"/>
                  </a:lnTo>
                  <a:lnTo>
                    <a:pt x="226" y="902"/>
                  </a:lnTo>
                  <a:lnTo>
                    <a:pt x="222" y="866"/>
                  </a:lnTo>
                  <a:lnTo>
                    <a:pt x="222" y="832"/>
                  </a:lnTo>
                  <a:lnTo>
                    <a:pt x="215" y="828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8" y="826"/>
                  </a:lnTo>
                  <a:lnTo>
                    <a:pt x="193" y="847"/>
                  </a:lnTo>
                  <a:lnTo>
                    <a:pt x="176" y="864"/>
                  </a:lnTo>
                  <a:lnTo>
                    <a:pt x="156" y="876"/>
                  </a:lnTo>
                  <a:lnTo>
                    <a:pt x="135" y="886"/>
                  </a:lnTo>
                  <a:lnTo>
                    <a:pt x="112" y="888"/>
                  </a:lnTo>
                  <a:lnTo>
                    <a:pt x="90" y="887"/>
                  </a:lnTo>
                  <a:lnTo>
                    <a:pt x="68" y="881"/>
                  </a:lnTo>
                  <a:lnTo>
                    <a:pt x="48" y="868"/>
                  </a:lnTo>
                  <a:lnTo>
                    <a:pt x="18" y="822"/>
                  </a:lnTo>
                  <a:lnTo>
                    <a:pt x="3" y="775"/>
                  </a:lnTo>
                  <a:lnTo>
                    <a:pt x="0" y="726"/>
                  </a:lnTo>
                  <a:lnTo>
                    <a:pt x="8" y="679"/>
                  </a:lnTo>
                  <a:lnTo>
                    <a:pt x="26" y="633"/>
                  </a:lnTo>
                  <a:lnTo>
                    <a:pt x="54" y="591"/>
                  </a:lnTo>
                  <a:lnTo>
                    <a:pt x="88" y="553"/>
                  </a:lnTo>
                  <a:lnTo>
                    <a:pt x="129" y="524"/>
                  </a:lnTo>
                  <a:lnTo>
                    <a:pt x="131" y="520"/>
                  </a:lnTo>
                  <a:lnTo>
                    <a:pt x="134" y="517"/>
                  </a:lnTo>
                  <a:lnTo>
                    <a:pt x="125" y="509"/>
                  </a:lnTo>
                  <a:lnTo>
                    <a:pt x="119" y="507"/>
                  </a:lnTo>
                  <a:lnTo>
                    <a:pt x="111" y="506"/>
                  </a:lnTo>
                  <a:lnTo>
                    <a:pt x="103" y="507"/>
                  </a:lnTo>
                  <a:lnTo>
                    <a:pt x="83" y="491"/>
                  </a:lnTo>
                  <a:lnTo>
                    <a:pt x="71" y="475"/>
                  </a:lnTo>
                  <a:lnTo>
                    <a:pt x="66" y="460"/>
                  </a:lnTo>
                  <a:lnTo>
                    <a:pt x="67" y="444"/>
                  </a:lnTo>
                  <a:lnTo>
                    <a:pt x="71" y="428"/>
                  </a:lnTo>
                  <a:lnTo>
                    <a:pt x="80" y="412"/>
                  </a:lnTo>
                  <a:lnTo>
                    <a:pt x="92" y="397"/>
                  </a:lnTo>
                  <a:lnTo>
                    <a:pt x="108" y="382"/>
                  </a:lnTo>
                  <a:lnTo>
                    <a:pt x="102" y="375"/>
                  </a:lnTo>
                  <a:lnTo>
                    <a:pt x="92" y="370"/>
                  </a:lnTo>
                  <a:lnTo>
                    <a:pt x="86" y="369"/>
                  </a:lnTo>
                  <a:lnTo>
                    <a:pt x="79" y="368"/>
                  </a:lnTo>
                  <a:lnTo>
                    <a:pt x="73" y="367"/>
                  </a:lnTo>
                  <a:lnTo>
                    <a:pt x="70" y="366"/>
                  </a:lnTo>
                  <a:lnTo>
                    <a:pt x="43" y="301"/>
                  </a:lnTo>
                  <a:lnTo>
                    <a:pt x="48" y="240"/>
                  </a:lnTo>
                  <a:lnTo>
                    <a:pt x="79" y="184"/>
                  </a:lnTo>
                  <a:lnTo>
                    <a:pt x="127" y="138"/>
                  </a:lnTo>
                  <a:lnTo>
                    <a:pt x="184" y="105"/>
                  </a:lnTo>
                  <a:lnTo>
                    <a:pt x="242" y="90"/>
                  </a:lnTo>
                  <a:lnTo>
                    <a:pt x="294" y="96"/>
                  </a:lnTo>
                  <a:lnTo>
                    <a:pt x="334" y="129"/>
                  </a:lnTo>
                  <a:lnTo>
                    <a:pt x="342" y="129"/>
                  </a:lnTo>
                  <a:lnTo>
                    <a:pt x="351" y="126"/>
                  </a:lnTo>
                  <a:lnTo>
                    <a:pt x="359" y="89"/>
                  </a:lnTo>
                  <a:lnTo>
                    <a:pt x="381" y="58"/>
                  </a:lnTo>
                  <a:lnTo>
                    <a:pt x="414" y="33"/>
                  </a:lnTo>
                  <a:lnTo>
                    <a:pt x="454" y="14"/>
                  </a:lnTo>
                  <a:lnTo>
                    <a:pt x="497" y="2"/>
                  </a:lnTo>
                  <a:lnTo>
                    <a:pt x="540" y="0"/>
                  </a:lnTo>
                  <a:lnTo>
                    <a:pt x="577" y="8"/>
                  </a:lnTo>
                  <a:lnTo>
                    <a:pt x="609" y="25"/>
                  </a:lnTo>
                  <a:lnTo>
                    <a:pt x="624" y="44"/>
                  </a:lnTo>
                  <a:lnTo>
                    <a:pt x="632" y="56"/>
                  </a:lnTo>
                  <a:lnTo>
                    <a:pt x="638" y="62"/>
                  </a:lnTo>
                  <a:lnTo>
                    <a:pt x="642" y="63"/>
                  </a:lnTo>
                  <a:lnTo>
                    <a:pt x="646" y="57"/>
                  </a:lnTo>
                  <a:lnTo>
                    <a:pt x="652" y="48"/>
                  </a:lnTo>
                  <a:lnTo>
                    <a:pt x="662" y="36"/>
                  </a:lnTo>
                  <a:lnTo>
                    <a:pt x="679" y="24"/>
                  </a:lnTo>
                  <a:lnTo>
                    <a:pt x="717" y="15"/>
                  </a:lnTo>
                  <a:lnTo>
                    <a:pt x="750" y="21"/>
                  </a:lnTo>
                  <a:lnTo>
                    <a:pt x="778" y="37"/>
                  </a:lnTo>
                  <a:lnTo>
                    <a:pt x="799" y="65"/>
                  </a:lnTo>
                  <a:lnTo>
                    <a:pt x="813" y="98"/>
                  </a:lnTo>
                  <a:lnTo>
                    <a:pt x="822" y="136"/>
                  </a:lnTo>
                  <a:lnTo>
                    <a:pt x="823" y="173"/>
                  </a:lnTo>
                  <a:lnTo>
                    <a:pt x="819" y="212"/>
                  </a:lnTo>
                  <a:lnTo>
                    <a:pt x="806" y="231"/>
                  </a:lnTo>
                  <a:lnTo>
                    <a:pt x="794" y="246"/>
                  </a:lnTo>
                  <a:lnTo>
                    <a:pt x="782" y="256"/>
                  </a:lnTo>
                  <a:lnTo>
                    <a:pt x="771" y="262"/>
                  </a:lnTo>
                  <a:lnTo>
                    <a:pt x="757" y="266"/>
                  </a:lnTo>
                  <a:lnTo>
                    <a:pt x="739" y="268"/>
                  </a:lnTo>
                  <a:lnTo>
                    <a:pt x="718" y="268"/>
                  </a:lnTo>
                  <a:lnTo>
                    <a:pt x="695" y="270"/>
                  </a:lnTo>
                  <a:lnTo>
                    <a:pt x="690" y="257"/>
                  </a:lnTo>
                  <a:lnTo>
                    <a:pt x="685" y="246"/>
                  </a:lnTo>
                  <a:lnTo>
                    <a:pt x="680" y="234"/>
                  </a:lnTo>
                  <a:lnTo>
                    <a:pt x="675" y="224"/>
                  </a:lnTo>
                  <a:lnTo>
                    <a:pt x="670" y="214"/>
                  </a:lnTo>
                  <a:lnTo>
                    <a:pt x="667" y="204"/>
                  </a:lnTo>
                  <a:lnTo>
                    <a:pt x="662" y="194"/>
                  </a:lnTo>
                  <a:lnTo>
                    <a:pt x="660" y="185"/>
                  </a:lnTo>
                  <a:lnTo>
                    <a:pt x="653" y="183"/>
                  </a:lnTo>
                  <a:lnTo>
                    <a:pt x="648" y="180"/>
                  </a:lnTo>
                  <a:lnTo>
                    <a:pt x="647" y="186"/>
                  </a:lnTo>
                  <a:lnTo>
                    <a:pt x="648" y="194"/>
                  </a:lnTo>
                  <a:lnTo>
                    <a:pt x="650" y="202"/>
                  </a:lnTo>
                  <a:lnTo>
                    <a:pt x="653" y="209"/>
                  </a:lnTo>
                  <a:lnTo>
                    <a:pt x="657" y="216"/>
                  </a:lnTo>
                  <a:lnTo>
                    <a:pt x="661" y="225"/>
                  </a:lnTo>
                  <a:lnTo>
                    <a:pt x="664" y="233"/>
                  </a:lnTo>
                  <a:lnTo>
                    <a:pt x="670" y="241"/>
                  </a:lnTo>
                  <a:lnTo>
                    <a:pt x="672" y="260"/>
                  </a:lnTo>
                  <a:lnTo>
                    <a:pt x="675" y="281"/>
                  </a:lnTo>
                  <a:lnTo>
                    <a:pt x="675" y="303"/>
                  </a:lnTo>
                  <a:lnTo>
                    <a:pt x="675" y="325"/>
                  </a:lnTo>
                  <a:lnTo>
                    <a:pt x="671" y="346"/>
                  </a:lnTo>
                  <a:lnTo>
                    <a:pt x="664" y="367"/>
                  </a:lnTo>
                  <a:lnTo>
                    <a:pt x="654" y="386"/>
                  </a:lnTo>
                  <a:lnTo>
                    <a:pt x="642" y="405"/>
                  </a:lnTo>
                  <a:lnTo>
                    <a:pt x="642" y="408"/>
                  </a:lnTo>
                  <a:lnTo>
                    <a:pt x="642" y="411"/>
                  </a:lnTo>
                  <a:lnTo>
                    <a:pt x="648" y="412"/>
                  </a:lnTo>
                  <a:lnTo>
                    <a:pt x="654" y="410"/>
                  </a:lnTo>
                  <a:lnTo>
                    <a:pt x="661" y="406"/>
                  </a:lnTo>
                  <a:lnTo>
                    <a:pt x="668" y="400"/>
                  </a:lnTo>
                  <a:lnTo>
                    <a:pt x="672" y="392"/>
                  </a:lnTo>
                  <a:lnTo>
                    <a:pt x="677" y="386"/>
                  </a:lnTo>
                  <a:lnTo>
                    <a:pt x="680" y="379"/>
                  </a:lnTo>
                  <a:lnTo>
                    <a:pt x="683" y="375"/>
                  </a:lnTo>
                  <a:lnTo>
                    <a:pt x="705" y="376"/>
                  </a:lnTo>
                  <a:lnTo>
                    <a:pt x="725" y="388"/>
                  </a:lnTo>
                  <a:lnTo>
                    <a:pt x="742" y="408"/>
                  </a:lnTo>
                  <a:lnTo>
                    <a:pt x="755" y="435"/>
                  </a:lnTo>
                  <a:lnTo>
                    <a:pt x="763" y="464"/>
                  </a:lnTo>
                  <a:lnTo>
                    <a:pt x="768" y="495"/>
                  </a:lnTo>
                  <a:lnTo>
                    <a:pt x="768" y="522"/>
                  </a:lnTo>
                  <a:lnTo>
                    <a:pt x="765" y="547"/>
                  </a:lnTo>
                  <a:lnTo>
                    <a:pt x="765" y="551"/>
                  </a:lnTo>
                  <a:lnTo>
                    <a:pt x="766" y="556"/>
                  </a:lnTo>
                  <a:lnTo>
                    <a:pt x="776" y="551"/>
                  </a:lnTo>
                  <a:lnTo>
                    <a:pt x="783" y="542"/>
                  </a:lnTo>
                  <a:lnTo>
                    <a:pt x="787" y="529"/>
                  </a:lnTo>
                  <a:lnTo>
                    <a:pt x="790" y="514"/>
                  </a:lnTo>
                  <a:lnTo>
                    <a:pt x="789" y="497"/>
                  </a:lnTo>
                  <a:lnTo>
                    <a:pt x="789" y="482"/>
                  </a:lnTo>
                  <a:lnTo>
                    <a:pt x="788" y="467"/>
                  </a:lnTo>
                  <a:lnTo>
                    <a:pt x="788" y="459"/>
                  </a:lnTo>
                  <a:lnTo>
                    <a:pt x="794" y="459"/>
                  </a:lnTo>
                  <a:lnTo>
                    <a:pt x="804" y="460"/>
                  </a:lnTo>
                  <a:lnTo>
                    <a:pt x="814" y="462"/>
                  </a:lnTo>
                  <a:lnTo>
                    <a:pt x="826" y="466"/>
                  </a:lnTo>
                  <a:lnTo>
                    <a:pt x="835" y="470"/>
                  </a:lnTo>
                  <a:lnTo>
                    <a:pt x="845" y="475"/>
                  </a:lnTo>
                  <a:lnTo>
                    <a:pt x="852" y="482"/>
                  </a:lnTo>
                  <a:lnTo>
                    <a:pt x="858" y="492"/>
                  </a:lnTo>
                  <a:lnTo>
                    <a:pt x="860" y="492"/>
                  </a:lnTo>
                  <a:lnTo>
                    <a:pt x="863" y="493"/>
                  </a:lnTo>
                  <a:lnTo>
                    <a:pt x="863" y="497"/>
                  </a:lnTo>
                  <a:lnTo>
                    <a:pt x="868" y="492"/>
                  </a:lnTo>
                  <a:lnTo>
                    <a:pt x="868" y="486"/>
                  </a:lnTo>
                  <a:lnTo>
                    <a:pt x="864" y="477"/>
                  </a:lnTo>
                  <a:lnTo>
                    <a:pt x="857" y="470"/>
                  </a:lnTo>
                  <a:lnTo>
                    <a:pt x="846" y="461"/>
                  </a:lnTo>
                  <a:lnTo>
                    <a:pt x="835" y="454"/>
                  </a:lnTo>
                  <a:lnTo>
                    <a:pt x="822" y="449"/>
                  </a:lnTo>
                  <a:lnTo>
                    <a:pt x="811" y="446"/>
                  </a:lnTo>
                  <a:lnTo>
                    <a:pt x="817" y="443"/>
                  </a:lnTo>
                  <a:lnTo>
                    <a:pt x="823" y="441"/>
                  </a:lnTo>
                  <a:lnTo>
                    <a:pt x="830" y="438"/>
                  </a:lnTo>
                  <a:lnTo>
                    <a:pt x="837" y="435"/>
                  </a:lnTo>
                  <a:lnTo>
                    <a:pt x="844" y="432"/>
                  </a:lnTo>
                  <a:lnTo>
                    <a:pt x="852" y="431"/>
                  </a:lnTo>
                  <a:lnTo>
                    <a:pt x="857" y="430"/>
                  </a:lnTo>
                  <a:lnTo>
                    <a:pt x="864" y="430"/>
                  </a:lnTo>
                  <a:lnTo>
                    <a:pt x="866" y="433"/>
                  </a:lnTo>
                  <a:lnTo>
                    <a:pt x="868" y="436"/>
                  </a:lnTo>
                  <a:lnTo>
                    <a:pt x="869" y="441"/>
                  </a:lnTo>
                  <a:lnTo>
                    <a:pt x="871" y="450"/>
                  </a:lnTo>
                  <a:lnTo>
                    <a:pt x="889" y="459"/>
                  </a:lnTo>
                  <a:lnTo>
                    <a:pt x="909" y="472"/>
                  </a:lnTo>
                  <a:lnTo>
                    <a:pt x="927" y="485"/>
                  </a:lnTo>
                  <a:lnTo>
                    <a:pt x="941" y="503"/>
                  </a:lnTo>
                  <a:lnTo>
                    <a:pt x="949" y="519"/>
                  </a:lnTo>
                  <a:lnTo>
                    <a:pt x="950" y="539"/>
                  </a:lnTo>
                  <a:lnTo>
                    <a:pt x="940" y="559"/>
                  </a:lnTo>
                  <a:lnTo>
                    <a:pt x="919" y="582"/>
                  </a:lnTo>
                  <a:lnTo>
                    <a:pt x="919" y="594"/>
                  </a:lnTo>
                  <a:lnTo>
                    <a:pt x="937" y="605"/>
                  </a:lnTo>
                  <a:lnTo>
                    <a:pt x="951" y="622"/>
                  </a:lnTo>
                  <a:lnTo>
                    <a:pt x="960" y="640"/>
                  </a:lnTo>
                  <a:lnTo>
                    <a:pt x="966" y="664"/>
                  </a:lnTo>
                  <a:lnTo>
                    <a:pt x="968" y="687"/>
                  </a:lnTo>
                  <a:lnTo>
                    <a:pt x="966" y="710"/>
                  </a:lnTo>
                  <a:lnTo>
                    <a:pt x="961" y="732"/>
                  </a:lnTo>
                  <a:lnTo>
                    <a:pt x="954" y="753"/>
                  </a:lnTo>
                  <a:lnTo>
                    <a:pt x="925" y="782"/>
                  </a:lnTo>
                  <a:lnTo>
                    <a:pt x="892" y="806"/>
                  </a:lnTo>
                  <a:lnTo>
                    <a:pt x="855" y="823"/>
                  </a:lnTo>
                  <a:lnTo>
                    <a:pt x="817" y="837"/>
                  </a:lnTo>
                  <a:lnTo>
                    <a:pt x="776" y="843"/>
                  </a:lnTo>
                  <a:lnTo>
                    <a:pt x="736" y="843"/>
                  </a:lnTo>
                  <a:lnTo>
                    <a:pt x="696" y="837"/>
                  </a:lnTo>
                  <a:lnTo>
                    <a:pt x="660" y="825"/>
                  </a:lnTo>
                  <a:lnTo>
                    <a:pt x="654" y="818"/>
                  </a:lnTo>
                  <a:lnTo>
                    <a:pt x="650" y="816"/>
                  </a:lnTo>
                  <a:lnTo>
                    <a:pt x="646" y="815"/>
                  </a:lnTo>
                  <a:lnTo>
                    <a:pt x="641" y="816"/>
                  </a:lnTo>
                  <a:lnTo>
                    <a:pt x="639" y="819"/>
                  </a:lnTo>
                  <a:lnTo>
                    <a:pt x="638" y="826"/>
                  </a:lnTo>
                  <a:lnTo>
                    <a:pt x="645" y="829"/>
                  </a:lnTo>
                  <a:lnTo>
                    <a:pt x="651" y="833"/>
                  </a:lnTo>
                  <a:lnTo>
                    <a:pt x="658" y="837"/>
                  </a:lnTo>
                  <a:lnTo>
                    <a:pt x="666" y="841"/>
                  </a:lnTo>
                  <a:lnTo>
                    <a:pt x="672" y="844"/>
                  </a:lnTo>
                  <a:lnTo>
                    <a:pt x="680" y="848"/>
                  </a:lnTo>
                  <a:lnTo>
                    <a:pt x="688" y="851"/>
                  </a:lnTo>
                  <a:lnTo>
                    <a:pt x="697" y="854"/>
                  </a:lnTo>
                  <a:lnTo>
                    <a:pt x="691" y="875"/>
                  </a:lnTo>
                  <a:lnTo>
                    <a:pt x="685" y="890"/>
                  </a:lnTo>
                  <a:lnTo>
                    <a:pt x="681" y="896"/>
                  </a:lnTo>
                  <a:lnTo>
                    <a:pt x="677" y="898"/>
                  </a:lnTo>
                  <a:lnTo>
                    <a:pt x="670" y="897"/>
                  </a:lnTo>
                  <a:lnTo>
                    <a:pt x="664" y="896"/>
                  </a:lnTo>
                  <a:lnTo>
                    <a:pt x="657" y="897"/>
                  </a:lnTo>
                  <a:lnTo>
                    <a:pt x="649" y="902"/>
                  </a:lnTo>
                  <a:lnTo>
                    <a:pt x="649" y="913"/>
                  </a:lnTo>
                  <a:lnTo>
                    <a:pt x="651" y="924"/>
                  </a:lnTo>
                  <a:lnTo>
                    <a:pt x="651" y="928"/>
                  </a:lnTo>
                  <a:lnTo>
                    <a:pt x="652" y="935"/>
                  </a:lnTo>
                  <a:lnTo>
                    <a:pt x="653" y="941"/>
                  </a:lnTo>
                  <a:lnTo>
                    <a:pt x="654" y="949"/>
                  </a:lnTo>
                  <a:lnTo>
                    <a:pt x="640" y="974"/>
                  </a:lnTo>
                  <a:lnTo>
                    <a:pt x="620" y="993"/>
                  </a:lnTo>
                  <a:lnTo>
                    <a:pt x="596" y="1004"/>
                  </a:lnTo>
                  <a:lnTo>
                    <a:pt x="571" y="1010"/>
                  </a:lnTo>
                  <a:lnTo>
                    <a:pt x="544" y="1006"/>
                  </a:lnTo>
                  <a:lnTo>
                    <a:pt x="521" y="996"/>
                  </a:lnTo>
                  <a:lnTo>
                    <a:pt x="503" y="980"/>
                  </a:lnTo>
                  <a:lnTo>
                    <a:pt x="494" y="957"/>
                  </a:lnTo>
                  <a:lnTo>
                    <a:pt x="486" y="950"/>
                  </a:lnTo>
                  <a:lnTo>
                    <a:pt x="481" y="947"/>
                  </a:lnTo>
                  <a:lnTo>
                    <a:pt x="477" y="947"/>
                  </a:lnTo>
                  <a:lnTo>
                    <a:pt x="473" y="953"/>
                  </a:lnTo>
                  <a:lnTo>
                    <a:pt x="466" y="974"/>
                  </a:lnTo>
                  <a:lnTo>
                    <a:pt x="457" y="994"/>
                  </a:lnTo>
                  <a:lnTo>
                    <a:pt x="445" y="1011"/>
                  </a:lnTo>
                  <a:lnTo>
                    <a:pt x="431" y="1025"/>
                  </a:lnTo>
                  <a:lnTo>
                    <a:pt x="413" y="1035"/>
                  </a:lnTo>
                  <a:lnTo>
                    <a:pt x="394" y="1044"/>
                  </a:lnTo>
                  <a:lnTo>
                    <a:pt x="373" y="1048"/>
                  </a:lnTo>
                  <a:lnTo>
                    <a:pt x="352" y="1050"/>
                  </a:lnTo>
                  <a:close/>
                </a:path>
              </a:pathLst>
            </a:custGeom>
            <a:solidFill>
              <a:srgbClr val="F2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13116" y="6559"/>
              <a:ext cx="2131" cy="1607"/>
            </a:xfrm>
            <a:custGeom>
              <a:avLst/>
              <a:gdLst>
                <a:gd name="T0" fmla="*/ 681 w 2131"/>
                <a:gd name="T1" fmla="*/ 1529 h 1607"/>
                <a:gd name="T2" fmla="*/ 672 w 2131"/>
                <a:gd name="T3" fmla="*/ 1461 h 1607"/>
                <a:gd name="T4" fmla="*/ 495 w 2131"/>
                <a:gd name="T5" fmla="*/ 1442 h 1607"/>
                <a:gd name="T6" fmla="*/ 328 w 2131"/>
                <a:gd name="T7" fmla="*/ 1400 h 1607"/>
                <a:gd name="T8" fmla="*/ 130 w 2131"/>
                <a:gd name="T9" fmla="*/ 1225 h 1607"/>
                <a:gd name="T10" fmla="*/ 417 w 2131"/>
                <a:gd name="T11" fmla="*/ 1257 h 1607"/>
                <a:gd name="T12" fmla="*/ 414 w 2131"/>
                <a:gd name="T13" fmla="*/ 1108 h 1607"/>
                <a:gd name="T14" fmla="*/ 736 w 2131"/>
                <a:gd name="T15" fmla="*/ 1322 h 1607"/>
                <a:gd name="T16" fmla="*/ 796 w 2131"/>
                <a:gd name="T17" fmla="*/ 1333 h 1607"/>
                <a:gd name="T18" fmla="*/ 824 w 2131"/>
                <a:gd name="T19" fmla="*/ 1360 h 1607"/>
                <a:gd name="T20" fmla="*/ 853 w 2131"/>
                <a:gd name="T21" fmla="*/ 1378 h 1607"/>
                <a:gd name="T22" fmla="*/ 891 w 2131"/>
                <a:gd name="T23" fmla="*/ 1425 h 1607"/>
                <a:gd name="T24" fmla="*/ 923 w 2131"/>
                <a:gd name="T25" fmla="*/ 1423 h 1607"/>
                <a:gd name="T26" fmla="*/ 946 w 2131"/>
                <a:gd name="T27" fmla="*/ 1436 h 1607"/>
                <a:gd name="T28" fmla="*/ 967 w 2131"/>
                <a:gd name="T29" fmla="*/ 1419 h 1607"/>
                <a:gd name="T30" fmla="*/ 999 w 2131"/>
                <a:gd name="T31" fmla="*/ 1373 h 1607"/>
                <a:gd name="T32" fmla="*/ 1022 w 2131"/>
                <a:gd name="T33" fmla="*/ 1364 h 1607"/>
                <a:gd name="T34" fmla="*/ 1049 w 2131"/>
                <a:gd name="T35" fmla="*/ 1374 h 1607"/>
                <a:gd name="T36" fmla="*/ 1118 w 2131"/>
                <a:gd name="T37" fmla="*/ 1318 h 1607"/>
                <a:gd name="T38" fmla="*/ 986 w 2131"/>
                <a:gd name="T39" fmla="*/ 1349 h 1607"/>
                <a:gd name="T40" fmla="*/ 586 w 2131"/>
                <a:gd name="T41" fmla="*/ 1252 h 1607"/>
                <a:gd name="T42" fmla="*/ 704 w 2131"/>
                <a:gd name="T43" fmla="*/ 1075 h 1607"/>
                <a:gd name="T44" fmla="*/ 692 w 2131"/>
                <a:gd name="T45" fmla="*/ 1011 h 1607"/>
                <a:gd name="T46" fmla="*/ 729 w 2131"/>
                <a:gd name="T47" fmla="*/ 945 h 1607"/>
                <a:gd name="T48" fmla="*/ 684 w 2131"/>
                <a:gd name="T49" fmla="*/ 952 h 1607"/>
                <a:gd name="T50" fmla="*/ 441 w 2131"/>
                <a:gd name="T51" fmla="*/ 897 h 1607"/>
                <a:gd name="T52" fmla="*/ 447 w 2131"/>
                <a:gd name="T53" fmla="*/ 795 h 1607"/>
                <a:gd name="T54" fmla="*/ 342 w 2131"/>
                <a:gd name="T55" fmla="*/ 642 h 1607"/>
                <a:gd name="T56" fmla="*/ 387 w 2131"/>
                <a:gd name="T57" fmla="*/ 394 h 1607"/>
                <a:gd name="T58" fmla="*/ 368 w 2131"/>
                <a:gd name="T59" fmla="*/ 494 h 1607"/>
                <a:gd name="T60" fmla="*/ 351 w 2131"/>
                <a:gd name="T61" fmla="*/ 546 h 1607"/>
                <a:gd name="T62" fmla="*/ 337 w 2131"/>
                <a:gd name="T63" fmla="*/ 583 h 1607"/>
                <a:gd name="T64" fmla="*/ 324 w 2131"/>
                <a:gd name="T65" fmla="*/ 638 h 1607"/>
                <a:gd name="T66" fmla="*/ 350 w 2131"/>
                <a:gd name="T67" fmla="*/ 999 h 1607"/>
                <a:gd name="T68" fmla="*/ 362 w 2131"/>
                <a:gd name="T69" fmla="*/ 1032 h 1607"/>
                <a:gd name="T70" fmla="*/ 282 w 2131"/>
                <a:gd name="T71" fmla="*/ 949 h 1607"/>
                <a:gd name="T72" fmla="*/ 127 w 2131"/>
                <a:gd name="T73" fmla="*/ 1082 h 1607"/>
                <a:gd name="T74" fmla="*/ 116 w 2131"/>
                <a:gd name="T75" fmla="*/ 925 h 1607"/>
                <a:gd name="T76" fmla="*/ 92 w 2131"/>
                <a:gd name="T77" fmla="*/ 576 h 1607"/>
                <a:gd name="T78" fmla="*/ 424 w 2131"/>
                <a:gd name="T79" fmla="*/ 380 h 1607"/>
                <a:gd name="T80" fmla="*/ 819 w 2131"/>
                <a:gd name="T81" fmla="*/ 27 h 1607"/>
                <a:gd name="T82" fmla="*/ 1433 w 2131"/>
                <a:gd name="T83" fmla="*/ 73 h 1607"/>
                <a:gd name="T84" fmla="*/ 1730 w 2131"/>
                <a:gd name="T85" fmla="*/ 289 h 1607"/>
                <a:gd name="T86" fmla="*/ 1897 w 2131"/>
                <a:gd name="T87" fmla="*/ 358 h 1607"/>
                <a:gd name="T88" fmla="*/ 1906 w 2131"/>
                <a:gd name="T89" fmla="*/ 861 h 1607"/>
                <a:gd name="T90" fmla="*/ 1777 w 2131"/>
                <a:gd name="T91" fmla="*/ 1268 h 1607"/>
                <a:gd name="T92" fmla="*/ 1708 w 2131"/>
                <a:gd name="T93" fmla="*/ 1171 h 1607"/>
                <a:gd name="T94" fmla="*/ 1734 w 2131"/>
                <a:gd name="T95" fmla="*/ 1145 h 1607"/>
                <a:gd name="T96" fmla="*/ 1764 w 2131"/>
                <a:gd name="T97" fmla="*/ 1065 h 1607"/>
                <a:gd name="T98" fmla="*/ 1747 w 2131"/>
                <a:gd name="T99" fmla="*/ 1017 h 1607"/>
                <a:gd name="T100" fmla="*/ 1451 w 2131"/>
                <a:gd name="T101" fmla="*/ 1249 h 1607"/>
                <a:gd name="T102" fmla="*/ 1489 w 2131"/>
                <a:gd name="T103" fmla="*/ 1255 h 1607"/>
                <a:gd name="T104" fmla="*/ 1513 w 2131"/>
                <a:gd name="T105" fmla="*/ 1254 h 1607"/>
                <a:gd name="T106" fmla="*/ 1542 w 2131"/>
                <a:gd name="T107" fmla="*/ 1270 h 1607"/>
                <a:gd name="T108" fmla="*/ 1579 w 2131"/>
                <a:gd name="T109" fmla="*/ 1284 h 1607"/>
                <a:gd name="T110" fmla="*/ 1614 w 2131"/>
                <a:gd name="T111" fmla="*/ 1321 h 1607"/>
                <a:gd name="T112" fmla="*/ 1649 w 2131"/>
                <a:gd name="T113" fmla="*/ 1321 h 1607"/>
                <a:gd name="T114" fmla="*/ 1661 w 2131"/>
                <a:gd name="T115" fmla="*/ 1274 h 1607"/>
                <a:gd name="T116" fmla="*/ 1665 w 2131"/>
                <a:gd name="T117" fmla="*/ 1202 h 1607"/>
                <a:gd name="T118" fmla="*/ 1420 w 2131"/>
                <a:gd name="T119" fmla="*/ 1458 h 1607"/>
                <a:gd name="T120" fmla="*/ 1205 w 2131"/>
                <a:gd name="T121" fmla="*/ 1450 h 1607"/>
                <a:gd name="T122" fmla="*/ 940 w 2131"/>
                <a:gd name="T123" fmla="*/ 160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1" h="1607">
                  <a:moveTo>
                    <a:pt x="916" y="1607"/>
                  </a:moveTo>
                  <a:lnTo>
                    <a:pt x="892" y="1601"/>
                  </a:lnTo>
                  <a:lnTo>
                    <a:pt x="869" y="1594"/>
                  </a:lnTo>
                  <a:lnTo>
                    <a:pt x="844" y="1586"/>
                  </a:lnTo>
                  <a:lnTo>
                    <a:pt x="821" y="1577"/>
                  </a:lnTo>
                  <a:lnTo>
                    <a:pt x="798" y="1565"/>
                  </a:lnTo>
                  <a:lnTo>
                    <a:pt x="778" y="1551"/>
                  </a:lnTo>
                  <a:lnTo>
                    <a:pt x="760" y="1536"/>
                  </a:lnTo>
                  <a:lnTo>
                    <a:pt x="747" y="1521"/>
                  </a:lnTo>
                  <a:lnTo>
                    <a:pt x="744" y="1513"/>
                  </a:lnTo>
                  <a:lnTo>
                    <a:pt x="742" y="1509"/>
                  </a:lnTo>
                  <a:lnTo>
                    <a:pt x="738" y="1504"/>
                  </a:lnTo>
                  <a:lnTo>
                    <a:pt x="737" y="1503"/>
                  </a:lnTo>
                  <a:lnTo>
                    <a:pt x="732" y="1500"/>
                  </a:lnTo>
                  <a:lnTo>
                    <a:pt x="723" y="1500"/>
                  </a:lnTo>
                  <a:lnTo>
                    <a:pt x="704" y="1517"/>
                  </a:lnTo>
                  <a:lnTo>
                    <a:pt x="681" y="1529"/>
                  </a:lnTo>
                  <a:lnTo>
                    <a:pt x="655" y="1533"/>
                  </a:lnTo>
                  <a:lnTo>
                    <a:pt x="628" y="1533"/>
                  </a:lnTo>
                  <a:lnTo>
                    <a:pt x="603" y="1527"/>
                  </a:lnTo>
                  <a:lnTo>
                    <a:pt x="584" y="1518"/>
                  </a:lnTo>
                  <a:lnTo>
                    <a:pt x="573" y="1507"/>
                  </a:lnTo>
                  <a:lnTo>
                    <a:pt x="574" y="1496"/>
                  </a:lnTo>
                  <a:lnTo>
                    <a:pt x="592" y="1496"/>
                  </a:lnTo>
                  <a:lnTo>
                    <a:pt x="607" y="1496"/>
                  </a:lnTo>
                  <a:lnTo>
                    <a:pt x="619" y="1495"/>
                  </a:lnTo>
                  <a:lnTo>
                    <a:pt x="632" y="1494"/>
                  </a:lnTo>
                  <a:lnTo>
                    <a:pt x="641" y="1490"/>
                  </a:lnTo>
                  <a:lnTo>
                    <a:pt x="654" y="1485"/>
                  </a:lnTo>
                  <a:lnTo>
                    <a:pt x="667" y="1478"/>
                  </a:lnTo>
                  <a:lnTo>
                    <a:pt x="683" y="1467"/>
                  </a:lnTo>
                  <a:lnTo>
                    <a:pt x="683" y="1463"/>
                  </a:lnTo>
                  <a:lnTo>
                    <a:pt x="684" y="1461"/>
                  </a:lnTo>
                  <a:lnTo>
                    <a:pt x="672" y="1461"/>
                  </a:lnTo>
                  <a:lnTo>
                    <a:pt x="660" y="1462"/>
                  </a:lnTo>
                  <a:lnTo>
                    <a:pt x="648" y="1464"/>
                  </a:lnTo>
                  <a:lnTo>
                    <a:pt x="636" y="1468"/>
                  </a:lnTo>
                  <a:lnTo>
                    <a:pt x="623" y="1470"/>
                  </a:lnTo>
                  <a:lnTo>
                    <a:pt x="611" y="1473"/>
                  </a:lnTo>
                  <a:lnTo>
                    <a:pt x="598" y="1474"/>
                  </a:lnTo>
                  <a:lnTo>
                    <a:pt x="586" y="1477"/>
                  </a:lnTo>
                  <a:lnTo>
                    <a:pt x="571" y="1470"/>
                  </a:lnTo>
                  <a:lnTo>
                    <a:pt x="555" y="1462"/>
                  </a:lnTo>
                  <a:lnTo>
                    <a:pt x="541" y="1452"/>
                  </a:lnTo>
                  <a:lnTo>
                    <a:pt x="528" y="1442"/>
                  </a:lnTo>
                  <a:lnTo>
                    <a:pt x="515" y="1432"/>
                  </a:lnTo>
                  <a:lnTo>
                    <a:pt x="504" y="1426"/>
                  </a:lnTo>
                  <a:lnTo>
                    <a:pt x="494" y="1420"/>
                  </a:lnTo>
                  <a:lnTo>
                    <a:pt x="488" y="1419"/>
                  </a:lnTo>
                  <a:lnTo>
                    <a:pt x="489" y="1430"/>
                  </a:lnTo>
                  <a:lnTo>
                    <a:pt x="495" y="1442"/>
                  </a:lnTo>
                  <a:lnTo>
                    <a:pt x="503" y="1452"/>
                  </a:lnTo>
                  <a:lnTo>
                    <a:pt x="514" y="1463"/>
                  </a:lnTo>
                  <a:lnTo>
                    <a:pt x="525" y="1472"/>
                  </a:lnTo>
                  <a:lnTo>
                    <a:pt x="538" y="1480"/>
                  </a:lnTo>
                  <a:lnTo>
                    <a:pt x="551" y="1486"/>
                  </a:lnTo>
                  <a:lnTo>
                    <a:pt x="565" y="1493"/>
                  </a:lnTo>
                  <a:lnTo>
                    <a:pt x="554" y="1499"/>
                  </a:lnTo>
                  <a:lnTo>
                    <a:pt x="543" y="1507"/>
                  </a:lnTo>
                  <a:lnTo>
                    <a:pt x="533" y="1516"/>
                  </a:lnTo>
                  <a:lnTo>
                    <a:pt x="525" y="1525"/>
                  </a:lnTo>
                  <a:lnTo>
                    <a:pt x="474" y="1539"/>
                  </a:lnTo>
                  <a:lnTo>
                    <a:pt x="434" y="1540"/>
                  </a:lnTo>
                  <a:lnTo>
                    <a:pt x="400" y="1529"/>
                  </a:lnTo>
                  <a:lnTo>
                    <a:pt x="375" y="1509"/>
                  </a:lnTo>
                  <a:lnTo>
                    <a:pt x="354" y="1478"/>
                  </a:lnTo>
                  <a:lnTo>
                    <a:pt x="338" y="1442"/>
                  </a:lnTo>
                  <a:lnTo>
                    <a:pt x="328" y="1400"/>
                  </a:lnTo>
                  <a:lnTo>
                    <a:pt x="323" y="1356"/>
                  </a:lnTo>
                  <a:lnTo>
                    <a:pt x="318" y="1351"/>
                  </a:lnTo>
                  <a:lnTo>
                    <a:pt x="315" y="1346"/>
                  </a:lnTo>
                  <a:lnTo>
                    <a:pt x="272" y="1349"/>
                  </a:lnTo>
                  <a:lnTo>
                    <a:pt x="230" y="1352"/>
                  </a:lnTo>
                  <a:lnTo>
                    <a:pt x="187" y="1352"/>
                  </a:lnTo>
                  <a:lnTo>
                    <a:pt x="148" y="1349"/>
                  </a:lnTo>
                  <a:lnTo>
                    <a:pt x="108" y="1340"/>
                  </a:lnTo>
                  <a:lnTo>
                    <a:pt x="73" y="1324"/>
                  </a:lnTo>
                  <a:lnTo>
                    <a:pt x="41" y="1301"/>
                  </a:lnTo>
                  <a:lnTo>
                    <a:pt x="14" y="1269"/>
                  </a:lnTo>
                  <a:lnTo>
                    <a:pt x="14" y="1266"/>
                  </a:lnTo>
                  <a:lnTo>
                    <a:pt x="15" y="1265"/>
                  </a:lnTo>
                  <a:lnTo>
                    <a:pt x="43" y="1255"/>
                  </a:lnTo>
                  <a:lnTo>
                    <a:pt x="71" y="1245"/>
                  </a:lnTo>
                  <a:lnTo>
                    <a:pt x="100" y="1235"/>
                  </a:lnTo>
                  <a:lnTo>
                    <a:pt x="130" y="1225"/>
                  </a:lnTo>
                  <a:lnTo>
                    <a:pt x="157" y="1213"/>
                  </a:lnTo>
                  <a:lnTo>
                    <a:pt x="186" y="1202"/>
                  </a:lnTo>
                  <a:lnTo>
                    <a:pt x="215" y="1191"/>
                  </a:lnTo>
                  <a:lnTo>
                    <a:pt x="245" y="1180"/>
                  </a:lnTo>
                  <a:lnTo>
                    <a:pt x="251" y="1183"/>
                  </a:lnTo>
                  <a:lnTo>
                    <a:pt x="261" y="1192"/>
                  </a:lnTo>
                  <a:lnTo>
                    <a:pt x="264" y="1197"/>
                  </a:lnTo>
                  <a:lnTo>
                    <a:pt x="269" y="1202"/>
                  </a:lnTo>
                  <a:lnTo>
                    <a:pt x="273" y="1208"/>
                  </a:lnTo>
                  <a:lnTo>
                    <a:pt x="278" y="1213"/>
                  </a:lnTo>
                  <a:lnTo>
                    <a:pt x="292" y="1223"/>
                  </a:lnTo>
                  <a:lnTo>
                    <a:pt x="311" y="1234"/>
                  </a:lnTo>
                  <a:lnTo>
                    <a:pt x="329" y="1243"/>
                  </a:lnTo>
                  <a:lnTo>
                    <a:pt x="351" y="1251"/>
                  </a:lnTo>
                  <a:lnTo>
                    <a:pt x="372" y="1255"/>
                  </a:lnTo>
                  <a:lnTo>
                    <a:pt x="394" y="1257"/>
                  </a:lnTo>
                  <a:lnTo>
                    <a:pt x="417" y="1257"/>
                  </a:lnTo>
                  <a:lnTo>
                    <a:pt x="437" y="1254"/>
                  </a:lnTo>
                  <a:lnTo>
                    <a:pt x="437" y="1251"/>
                  </a:lnTo>
                  <a:lnTo>
                    <a:pt x="437" y="1248"/>
                  </a:lnTo>
                  <a:lnTo>
                    <a:pt x="419" y="1243"/>
                  </a:lnTo>
                  <a:lnTo>
                    <a:pt x="396" y="1237"/>
                  </a:lnTo>
                  <a:lnTo>
                    <a:pt x="368" y="1230"/>
                  </a:lnTo>
                  <a:lnTo>
                    <a:pt x="340" y="1223"/>
                  </a:lnTo>
                  <a:lnTo>
                    <a:pt x="314" y="1213"/>
                  </a:lnTo>
                  <a:lnTo>
                    <a:pt x="292" y="1201"/>
                  </a:lnTo>
                  <a:lnTo>
                    <a:pt x="277" y="1187"/>
                  </a:lnTo>
                  <a:lnTo>
                    <a:pt x="272" y="1169"/>
                  </a:lnTo>
                  <a:lnTo>
                    <a:pt x="284" y="1162"/>
                  </a:lnTo>
                  <a:lnTo>
                    <a:pt x="305" y="1152"/>
                  </a:lnTo>
                  <a:lnTo>
                    <a:pt x="331" y="1140"/>
                  </a:lnTo>
                  <a:lnTo>
                    <a:pt x="359" y="1129"/>
                  </a:lnTo>
                  <a:lnTo>
                    <a:pt x="387" y="1117"/>
                  </a:lnTo>
                  <a:lnTo>
                    <a:pt x="414" y="1108"/>
                  </a:lnTo>
                  <a:lnTo>
                    <a:pt x="436" y="1102"/>
                  </a:lnTo>
                  <a:lnTo>
                    <a:pt x="452" y="1102"/>
                  </a:lnTo>
                  <a:lnTo>
                    <a:pt x="458" y="1114"/>
                  </a:lnTo>
                  <a:lnTo>
                    <a:pt x="465" y="1127"/>
                  </a:lnTo>
                  <a:lnTo>
                    <a:pt x="472" y="1140"/>
                  </a:lnTo>
                  <a:lnTo>
                    <a:pt x="478" y="1154"/>
                  </a:lnTo>
                  <a:lnTo>
                    <a:pt x="485" y="1167"/>
                  </a:lnTo>
                  <a:lnTo>
                    <a:pt x="494" y="1180"/>
                  </a:lnTo>
                  <a:lnTo>
                    <a:pt x="501" y="1193"/>
                  </a:lnTo>
                  <a:lnTo>
                    <a:pt x="511" y="1209"/>
                  </a:lnTo>
                  <a:lnTo>
                    <a:pt x="540" y="1241"/>
                  </a:lnTo>
                  <a:lnTo>
                    <a:pt x="570" y="1267"/>
                  </a:lnTo>
                  <a:lnTo>
                    <a:pt x="598" y="1287"/>
                  </a:lnTo>
                  <a:lnTo>
                    <a:pt x="629" y="1302"/>
                  </a:lnTo>
                  <a:lnTo>
                    <a:pt x="660" y="1312"/>
                  </a:lnTo>
                  <a:lnTo>
                    <a:pt x="697" y="1319"/>
                  </a:lnTo>
                  <a:lnTo>
                    <a:pt x="736" y="1322"/>
                  </a:lnTo>
                  <a:lnTo>
                    <a:pt x="783" y="1324"/>
                  </a:lnTo>
                  <a:lnTo>
                    <a:pt x="784" y="1331"/>
                  </a:lnTo>
                  <a:lnTo>
                    <a:pt x="786" y="1341"/>
                  </a:lnTo>
                  <a:lnTo>
                    <a:pt x="788" y="1352"/>
                  </a:lnTo>
                  <a:lnTo>
                    <a:pt x="791" y="1365"/>
                  </a:lnTo>
                  <a:lnTo>
                    <a:pt x="795" y="1376"/>
                  </a:lnTo>
                  <a:lnTo>
                    <a:pt x="798" y="1388"/>
                  </a:lnTo>
                  <a:lnTo>
                    <a:pt x="802" y="1398"/>
                  </a:lnTo>
                  <a:lnTo>
                    <a:pt x="808" y="1408"/>
                  </a:lnTo>
                  <a:lnTo>
                    <a:pt x="807" y="1398"/>
                  </a:lnTo>
                  <a:lnTo>
                    <a:pt x="805" y="1388"/>
                  </a:lnTo>
                  <a:lnTo>
                    <a:pt x="802" y="1378"/>
                  </a:lnTo>
                  <a:lnTo>
                    <a:pt x="800" y="1369"/>
                  </a:lnTo>
                  <a:lnTo>
                    <a:pt x="797" y="1359"/>
                  </a:lnTo>
                  <a:lnTo>
                    <a:pt x="796" y="1350"/>
                  </a:lnTo>
                  <a:lnTo>
                    <a:pt x="795" y="1341"/>
                  </a:lnTo>
                  <a:lnTo>
                    <a:pt x="796" y="1333"/>
                  </a:lnTo>
                  <a:lnTo>
                    <a:pt x="802" y="1339"/>
                  </a:lnTo>
                  <a:lnTo>
                    <a:pt x="809" y="1348"/>
                  </a:lnTo>
                  <a:lnTo>
                    <a:pt x="813" y="1357"/>
                  </a:lnTo>
                  <a:lnTo>
                    <a:pt x="818" y="1371"/>
                  </a:lnTo>
                  <a:lnTo>
                    <a:pt x="820" y="1383"/>
                  </a:lnTo>
                  <a:lnTo>
                    <a:pt x="823" y="1396"/>
                  </a:lnTo>
                  <a:lnTo>
                    <a:pt x="827" y="1408"/>
                  </a:lnTo>
                  <a:lnTo>
                    <a:pt x="830" y="1421"/>
                  </a:lnTo>
                  <a:lnTo>
                    <a:pt x="831" y="1421"/>
                  </a:lnTo>
                  <a:lnTo>
                    <a:pt x="834" y="1421"/>
                  </a:lnTo>
                  <a:lnTo>
                    <a:pt x="833" y="1411"/>
                  </a:lnTo>
                  <a:lnTo>
                    <a:pt x="832" y="1403"/>
                  </a:lnTo>
                  <a:lnTo>
                    <a:pt x="831" y="1394"/>
                  </a:lnTo>
                  <a:lnTo>
                    <a:pt x="830" y="1385"/>
                  </a:lnTo>
                  <a:lnTo>
                    <a:pt x="828" y="1376"/>
                  </a:lnTo>
                  <a:lnTo>
                    <a:pt x="827" y="1369"/>
                  </a:lnTo>
                  <a:lnTo>
                    <a:pt x="824" y="1360"/>
                  </a:lnTo>
                  <a:lnTo>
                    <a:pt x="823" y="1353"/>
                  </a:lnTo>
                  <a:lnTo>
                    <a:pt x="831" y="1355"/>
                  </a:lnTo>
                  <a:lnTo>
                    <a:pt x="838" y="1363"/>
                  </a:lnTo>
                  <a:lnTo>
                    <a:pt x="841" y="1373"/>
                  </a:lnTo>
                  <a:lnTo>
                    <a:pt x="844" y="1386"/>
                  </a:lnTo>
                  <a:lnTo>
                    <a:pt x="845" y="1399"/>
                  </a:lnTo>
                  <a:lnTo>
                    <a:pt x="849" y="1414"/>
                  </a:lnTo>
                  <a:lnTo>
                    <a:pt x="852" y="1426"/>
                  </a:lnTo>
                  <a:lnTo>
                    <a:pt x="859" y="1437"/>
                  </a:lnTo>
                  <a:lnTo>
                    <a:pt x="859" y="1436"/>
                  </a:lnTo>
                  <a:lnTo>
                    <a:pt x="861" y="1436"/>
                  </a:lnTo>
                  <a:lnTo>
                    <a:pt x="859" y="1426"/>
                  </a:lnTo>
                  <a:lnTo>
                    <a:pt x="858" y="1416"/>
                  </a:lnTo>
                  <a:lnTo>
                    <a:pt x="856" y="1406"/>
                  </a:lnTo>
                  <a:lnTo>
                    <a:pt x="855" y="1397"/>
                  </a:lnTo>
                  <a:lnTo>
                    <a:pt x="853" y="1387"/>
                  </a:lnTo>
                  <a:lnTo>
                    <a:pt x="853" y="1378"/>
                  </a:lnTo>
                  <a:lnTo>
                    <a:pt x="851" y="1370"/>
                  </a:lnTo>
                  <a:lnTo>
                    <a:pt x="851" y="1362"/>
                  </a:lnTo>
                  <a:lnTo>
                    <a:pt x="859" y="1363"/>
                  </a:lnTo>
                  <a:lnTo>
                    <a:pt x="867" y="1365"/>
                  </a:lnTo>
                  <a:lnTo>
                    <a:pt x="871" y="1382"/>
                  </a:lnTo>
                  <a:lnTo>
                    <a:pt x="874" y="1396"/>
                  </a:lnTo>
                  <a:lnTo>
                    <a:pt x="876" y="1406"/>
                  </a:lnTo>
                  <a:lnTo>
                    <a:pt x="878" y="1414"/>
                  </a:lnTo>
                  <a:lnTo>
                    <a:pt x="880" y="1419"/>
                  </a:lnTo>
                  <a:lnTo>
                    <a:pt x="882" y="1425"/>
                  </a:lnTo>
                  <a:lnTo>
                    <a:pt x="883" y="1430"/>
                  </a:lnTo>
                  <a:lnTo>
                    <a:pt x="886" y="1437"/>
                  </a:lnTo>
                  <a:lnTo>
                    <a:pt x="888" y="1437"/>
                  </a:lnTo>
                  <a:lnTo>
                    <a:pt x="893" y="1436"/>
                  </a:lnTo>
                  <a:lnTo>
                    <a:pt x="892" y="1432"/>
                  </a:lnTo>
                  <a:lnTo>
                    <a:pt x="892" y="1429"/>
                  </a:lnTo>
                  <a:lnTo>
                    <a:pt x="891" y="1425"/>
                  </a:lnTo>
                  <a:lnTo>
                    <a:pt x="891" y="1420"/>
                  </a:lnTo>
                  <a:lnTo>
                    <a:pt x="888" y="1411"/>
                  </a:lnTo>
                  <a:lnTo>
                    <a:pt x="886" y="1402"/>
                  </a:lnTo>
                  <a:lnTo>
                    <a:pt x="883" y="1386"/>
                  </a:lnTo>
                  <a:lnTo>
                    <a:pt x="880" y="1367"/>
                  </a:lnTo>
                  <a:lnTo>
                    <a:pt x="893" y="1369"/>
                  </a:lnTo>
                  <a:lnTo>
                    <a:pt x="901" y="1374"/>
                  </a:lnTo>
                  <a:lnTo>
                    <a:pt x="905" y="1382"/>
                  </a:lnTo>
                  <a:lnTo>
                    <a:pt x="907" y="1392"/>
                  </a:lnTo>
                  <a:lnTo>
                    <a:pt x="908" y="1402"/>
                  </a:lnTo>
                  <a:lnTo>
                    <a:pt x="909" y="1415"/>
                  </a:lnTo>
                  <a:lnTo>
                    <a:pt x="914" y="1428"/>
                  </a:lnTo>
                  <a:lnTo>
                    <a:pt x="921" y="1442"/>
                  </a:lnTo>
                  <a:lnTo>
                    <a:pt x="923" y="1441"/>
                  </a:lnTo>
                  <a:lnTo>
                    <a:pt x="926" y="1440"/>
                  </a:lnTo>
                  <a:lnTo>
                    <a:pt x="924" y="1430"/>
                  </a:lnTo>
                  <a:lnTo>
                    <a:pt x="923" y="1423"/>
                  </a:lnTo>
                  <a:lnTo>
                    <a:pt x="920" y="1414"/>
                  </a:lnTo>
                  <a:lnTo>
                    <a:pt x="919" y="1406"/>
                  </a:lnTo>
                  <a:lnTo>
                    <a:pt x="918" y="1397"/>
                  </a:lnTo>
                  <a:lnTo>
                    <a:pt x="917" y="1389"/>
                  </a:lnTo>
                  <a:lnTo>
                    <a:pt x="917" y="1381"/>
                  </a:lnTo>
                  <a:lnTo>
                    <a:pt x="919" y="1374"/>
                  </a:lnTo>
                  <a:lnTo>
                    <a:pt x="924" y="1374"/>
                  </a:lnTo>
                  <a:lnTo>
                    <a:pt x="929" y="1375"/>
                  </a:lnTo>
                  <a:lnTo>
                    <a:pt x="929" y="1381"/>
                  </a:lnTo>
                  <a:lnTo>
                    <a:pt x="930" y="1388"/>
                  </a:lnTo>
                  <a:lnTo>
                    <a:pt x="930" y="1395"/>
                  </a:lnTo>
                  <a:lnTo>
                    <a:pt x="932" y="1404"/>
                  </a:lnTo>
                  <a:lnTo>
                    <a:pt x="934" y="1411"/>
                  </a:lnTo>
                  <a:lnTo>
                    <a:pt x="936" y="1419"/>
                  </a:lnTo>
                  <a:lnTo>
                    <a:pt x="938" y="1427"/>
                  </a:lnTo>
                  <a:lnTo>
                    <a:pt x="942" y="1436"/>
                  </a:lnTo>
                  <a:lnTo>
                    <a:pt x="946" y="1436"/>
                  </a:lnTo>
                  <a:lnTo>
                    <a:pt x="950" y="1436"/>
                  </a:lnTo>
                  <a:lnTo>
                    <a:pt x="950" y="1429"/>
                  </a:lnTo>
                  <a:lnTo>
                    <a:pt x="951" y="1424"/>
                  </a:lnTo>
                  <a:lnTo>
                    <a:pt x="950" y="1415"/>
                  </a:lnTo>
                  <a:lnTo>
                    <a:pt x="949" y="1407"/>
                  </a:lnTo>
                  <a:lnTo>
                    <a:pt x="947" y="1398"/>
                  </a:lnTo>
                  <a:lnTo>
                    <a:pt x="945" y="1389"/>
                  </a:lnTo>
                  <a:lnTo>
                    <a:pt x="944" y="1382"/>
                  </a:lnTo>
                  <a:lnTo>
                    <a:pt x="944" y="1376"/>
                  </a:lnTo>
                  <a:lnTo>
                    <a:pt x="950" y="1376"/>
                  </a:lnTo>
                  <a:lnTo>
                    <a:pt x="958" y="1376"/>
                  </a:lnTo>
                  <a:lnTo>
                    <a:pt x="958" y="1383"/>
                  </a:lnTo>
                  <a:lnTo>
                    <a:pt x="959" y="1391"/>
                  </a:lnTo>
                  <a:lnTo>
                    <a:pt x="959" y="1397"/>
                  </a:lnTo>
                  <a:lnTo>
                    <a:pt x="962" y="1405"/>
                  </a:lnTo>
                  <a:lnTo>
                    <a:pt x="963" y="1411"/>
                  </a:lnTo>
                  <a:lnTo>
                    <a:pt x="967" y="1419"/>
                  </a:lnTo>
                  <a:lnTo>
                    <a:pt x="970" y="1426"/>
                  </a:lnTo>
                  <a:lnTo>
                    <a:pt x="977" y="1434"/>
                  </a:lnTo>
                  <a:lnTo>
                    <a:pt x="978" y="1432"/>
                  </a:lnTo>
                  <a:lnTo>
                    <a:pt x="979" y="1432"/>
                  </a:lnTo>
                  <a:lnTo>
                    <a:pt x="978" y="1425"/>
                  </a:lnTo>
                  <a:lnTo>
                    <a:pt x="977" y="1417"/>
                  </a:lnTo>
                  <a:lnTo>
                    <a:pt x="975" y="1409"/>
                  </a:lnTo>
                  <a:lnTo>
                    <a:pt x="975" y="1403"/>
                  </a:lnTo>
                  <a:lnTo>
                    <a:pt x="974" y="1395"/>
                  </a:lnTo>
                  <a:lnTo>
                    <a:pt x="973" y="1388"/>
                  </a:lnTo>
                  <a:lnTo>
                    <a:pt x="972" y="1382"/>
                  </a:lnTo>
                  <a:lnTo>
                    <a:pt x="972" y="1375"/>
                  </a:lnTo>
                  <a:lnTo>
                    <a:pt x="978" y="1373"/>
                  </a:lnTo>
                  <a:lnTo>
                    <a:pt x="984" y="1372"/>
                  </a:lnTo>
                  <a:lnTo>
                    <a:pt x="991" y="1371"/>
                  </a:lnTo>
                  <a:lnTo>
                    <a:pt x="999" y="1371"/>
                  </a:lnTo>
                  <a:lnTo>
                    <a:pt x="999" y="1373"/>
                  </a:lnTo>
                  <a:lnTo>
                    <a:pt x="999" y="1381"/>
                  </a:lnTo>
                  <a:lnTo>
                    <a:pt x="999" y="1391"/>
                  </a:lnTo>
                  <a:lnTo>
                    <a:pt x="1001" y="1403"/>
                  </a:lnTo>
                  <a:lnTo>
                    <a:pt x="1002" y="1413"/>
                  </a:lnTo>
                  <a:lnTo>
                    <a:pt x="1005" y="1420"/>
                  </a:lnTo>
                  <a:lnTo>
                    <a:pt x="1010" y="1424"/>
                  </a:lnTo>
                  <a:lnTo>
                    <a:pt x="1016" y="1421"/>
                  </a:lnTo>
                  <a:lnTo>
                    <a:pt x="1014" y="1414"/>
                  </a:lnTo>
                  <a:lnTo>
                    <a:pt x="1013" y="1407"/>
                  </a:lnTo>
                  <a:lnTo>
                    <a:pt x="1012" y="1400"/>
                  </a:lnTo>
                  <a:lnTo>
                    <a:pt x="1012" y="1394"/>
                  </a:lnTo>
                  <a:lnTo>
                    <a:pt x="1011" y="1387"/>
                  </a:lnTo>
                  <a:lnTo>
                    <a:pt x="1011" y="1381"/>
                  </a:lnTo>
                  <a:lnTo>
                    <a:pt x="1011" y="1374"/>
                  </a:lnTo>
                  <a:lnTo>
                    <a:pt x="1011" y="1367"/>
                  </a:lnTo>
                  <a:lnTo>
                    <a:pt x="1016" y="1365"/>
                  </a:lnTo>
                  <a:lnTo>
                    <a:pt x="1022" y="1364"/>
                  </a:lnTo>
                  <a:lnTo>
                    <a:pt x="1025" y="1363"/>
                  </a:lnTo>
                  <a:lnTo>
                    <a:pt x="1028" y="1363"/>
                  </a:lnTo>
                  <a:lnTo>
                    <a:pt x="1032" y="1363"/>
                  </a:lnTo>
                  <a:lnTo>
                    <a:pt x="1035" y="1363"/>
                  </a:lnTo>
                  <a:lnTo>
                    <a:pt x="1035" y="1366"/>
                  </a:lnTo>
                  <a:lnTo>
                    <a:pt x="1035" y="1373"/>
                  </a:lnTo>
                  <a:lnTo>
                    <a:pt x="1035" y="1380"/>
                  </a:lnTo>
                  <a:lnTo>
                    <a:pt x="1036" y="1387"/>
                  </a:lnTo>
                  <a:lnTo>
                    <a:pt x="1037" y="1393"/>
                  </a:lnTo>
                  <a:lnTo>
                    <a:pt x="1041" y="1399"/>
                  </a:lnTo>
                  <a:lnTo>
                    <a:pt x="1045" y="1403"/>
                  </a:lnTo>
                  <a:lnTo>
                    <a:pt x="1053" y="1405"/>
                  </a:lnTo>
                  <a:lnTo>
                    <a:pt x="1052" y="1398"/>
                  </a:lnTo>
                  <a:lnTo>
                    <a:pt x="1050" y="1393"/>
                  </a:lnTo>
                  <a:lnTo>
                    <a:pt x="1050" y="1386"/>
                  </a:lnTo>
                  <a:lnTo>
                    <a:pt x="1050" y="1381"/>
                  </a:lnTo>
                  <a:lnTo>
                    <a:pt x="1049" y="1374"/>
                  </a:lnTo>
                  <a:lnTo>
                    <a:pt x="1048" y="1367"/>
                  </a:lnTo>
                  <a:lnTo>
                    <a:pt x="1048" y="1362"/>
                  </a:lnTo>
                  <a:lnTo>
                    <a:pt x="1048" y="1356"/>
                  </a:lnTo>
                  <a:lnTo>
                    <a:pt x="1058" y="1352"/>
                  </a:lnTo>
                  <a:lnTo>
                    <a:pt x="1069" y="1349"/>
                  </a:lnTo>
                  <a:lnTo>
                    <a:pt x="1070" y="1354"/>
                  </a:lnTo>
                  <a:lnTo>
                    <a:pt x="1071" y="1359"/>
                  </a:lnTo>
                  <a:lnTo>
                    <a:pt x="1075" y="1363"/>
                  </a:lnTo>
                  <a:lnTo>
                    <a:pt x="1081" y="1369"/>
                  </a:lnTo>
                  <a:lnTo>
                    <a:pt x="1081" y="1367"/>
                  </a:lnTo>
                  <a:lnTo>
                    <a:pt x="1084" y="1367"/>
                  </a:lnTo>
                  <a:lnTo>
                    <a:pt x="1084" y="1357"/>
                  </a:lnTo>
                  <a:lnTo>
                    <a:pt x="1084" y="1352"/>
                  </a:lnTo>
                  <a:lnTo>
                    <a:pt x="1084" y="1346"/>
                  </a:lnTo>
                  <a:lnTo>
                    <a:pt x="1084" y="1340"/>
                  </a:lnTo>
                  <a:lnTo>
                    <a:pt x="1100" y="1329"/>
                  </a:lnTo>
                  <a:lnTo>
                    <a:pt x="1118" y="1318"/>
                  </a:lnTo>
                  <a:lnTo>
                    <a:pt x="1132" y="1307"/>
                  </a:lnTo>
                  <a:lnTo>
                    <a:pt x="1146" y="1296"/>
                  </a:lnTo>
                  <a:lnTo>
                    <a:pt x="1158" y="1283"/>
                  </a:lnTo>
                  <a:lnTo>
                    <a:pt x="1171" y="1268"/>
                  </a:lnTo>
                  <a:lnTo>
                    <a:pt x="1183" y="1252"/>
                  </a:lnTo>
                  <a:lnTo>
                    <a:pt x="1195" y="1234"/>
                  </a:lnTo>
                  <a:lnTo>
                    <a:pt x="1192" y="1229"/>
                  </a:lnTo>
                  <a:lnTo>
                    <a:pt x="1189" y="1224"/>
                  </a:lnTo>
                  <a:lnTo>
                    <a:pt x="1168" y="1244"/>
                  </a:lnTo>
                  <a:lnTo>
                    <a:pt x="1151" y="1263"/>
                  </a:lnTo>
                  <a:lnTo>
                    <a:pt x="1132" y="1279"/>
                  </a:lnTo>
                  <a:lnTo>
                    <a:pt x="1113" y="1296"/>
                  </a:lnTo>
                  <a:lnTo>
                    <a:pt x="1092" y="1309"/>
                  </a:lnTo>
                  <a:lnTo>
                    <a:pt x="1071" y="1323"/>
                  </a:lnTo>
                  <a:lnTo>
                    <a:pt x="1047" y="1334"/>
                  </a:lnTo>
                  <a:lnTo>
                    <a:pt x="1021" y="1345"/>
                  </a:lnTo>
                  <a:lnTo>
                    <a:pt x="986" y="1349"/>
                  </a:lnTo>
                  <a:lnTo>
                    <a:pt x="950" y="1352"/>
                  </a:lnTo>
                  <a:lnTo>
                    <a:pt x="913" y="1352"/>
                  </a:lnTo>
                  <a:lnTo>
                    <a:pt x="877" y="1350"/>
                  </a:lnTo>
                  <a:lnTo>
                    <a:pt x="842" y="1340"/>
                  </a:lnTo>
                  <a:lnTo>
                    <a:pt x="813" y="1324"/>
                  </a:lnTo>
                  <a:lnTo>
                    <a:pt x="789" y="1301"/>
                  </a:lnTo>
                  <a:lnTo>
                    <a:pt x="775" y="1270"/>
                  </a:lnTo>
                  <a:lnTo>
                    <a:pt x="769" y="1269"/>
                  </a:lnTo>
                  <a:lnTo>
                    <a:pt x="766" y="1269"/>
                  </a:lnTo>
                  <a:lnTo>
                    <a:pt x="762" y="1279"/>
                  </a:lnTo>
                  <a:lnTo>
                    <a:pt x="767" y="1289"/>
                  </a:lnTo>
                  <a:lnTo>
                    <a:pt x="773" y="1299"/>
                  </a:lnTo>
                  <a:lnTo>
                    <a:pt x="775" y="1309"/>
                  </a:lnTo>
                  <a:lnTo>
                    <a:pt x="715" y="1305"/>
                  </a:lnTo>
                  <a:lnTo>
                    <a:pt x="666" y="1294"/>
                  </a:lnTo>
                  <a:lnTo>
                    <a:pt x="623" y="1275"/>
                  </a:lnTo>
                  <a:lnTo>
                    <a:pt x="586" y="1252"/>
                  </a:lnTo>
                  <a:lnTo>
                    <a:pt x="553" y="1221"/>
                  </a:lnTo>
                  <a:lnTo>
                    <a:pt x="525" y="1186"/>
                  </a:lnTo>
                  <a:lnTo>
                    <a:pt x="497" y="1144"/>
                  </a:lnTo>
                  <a:lnTo>
                    <a:pt x="471" y="1098"/>
                  </a:lnTo>
                  <a:lnTo>
                    <a:pt x="469" y="1094"/>
                  </a:lnTo>
                  <a:lnTo>
                    <a:pt x="469" y="1090"/>
                  </a:lnTo>
                  <a:lnTo>
                    <a:pt x="517" y="1073"/>
                  </a:lnTo>
                  <a:lnTo>
                    <a:pt x="558" y="1060"/>
                  </a:lnTo>
                  <a:lnTo>
                    <a:pt x="591" y="1048"/>
                  </a:lnTo>
                  <a:lnTo>
                    <a:pt x="617" y="1039"/>
                  </a:lnTo>
                  <a:lnTo>
                    <a:pt x="637" y="1031"/>
                  </a:lnTo>
                  <a:lnTo>
                    <a:pt x="654" y="1027"/>
                  </a:lnTo>
                  <a:lnTo>
                    <a:pt x="665" y="1023"/>
                  </a:lnTo>
                  <a:lnTo>
                    <a:pt x="673" y="1025"/>
                  </a:lnTo>
                  <a:lnTo>
                    <a:pt x="679" y="1041"/>
                  </a:lnTo>
                  <a:lnTo>
                    <a:pt x="690" y="1060"/>
                  </a:lnTo>
                  <a:lnTo>
                    <a:pt x="704" y="1075"/>
                  </a:lnTo>
                  <a:lnTo>
                    <a:pt x="723" y="1089"/>
                  </a:lnTo>
                  <a:lnTo>
                    <a:pt x="742" y="1097"/>
                  </a:lnTo>
                  <a:lnTo>
                    <a:pt x="763" y="1101"/>
                  </a:lnTo>
                  <a:lnTo>
                    <a:pt x="783" y="1096"/>
                  </a:lnTo>
                  <a:lnTo>
                    <a:pt x="802" y="1084"/>
                  </a:lnTo>
                  <a:lnTo>
                    <a:pt x="802" y="1080"/>
                  </a:lnTo>
                  <a:lnTo>
                    <a:pt x="802" y="1075"/>
                  </a:lnTo>
                  <a:lnTo>
                    <a:pt x="800" y="1073"/>
                  </a:lnTo>
                  <a:lnTo>
                    <a:pt x="799" y="1071"/>
                  </a:lnTo>
                  <a:lnTo>
                    <a:pt x="780" y="1079"/>
                  </a:lnTo>
                  <a:lnTo>
                    <a:pt x="762" y="1082"/>
                  </a:lnTo>
                  <a:lnTo>
                    <a:pt x="743" y="1079"/>
                  </a:lnTo>
                  <a:lnTo>
                    <a:pt x="726" y="1072"/>
                  </a:lnTo>
                  <a:lnTo>
                    <a:pt x="711" y="1060"/>
                  </a:lnTo>
                  <a:lnTo>
                    <a:pt x="700" y="1046"/>
                  </a:lnTo>
                  <a:lnTo>
                    <a:pt x="693" y="1028"/>
                  </a:lnTo>
                  <a:lnTo>
                    <a:pt x="692" y="1011"/>
                  </a:lnTo>
                  <a:lnTo>
                    <a:pt x="706" y="1007"/>
                  </a:lnTo>
                  <a:lnTo>
                    <a:pt x="721" y="1008"/>
                  </a:lnTo>
                  <a:lnTo>
                    <a:pt x="731" y="1010"/>
                  </a:lnTo>
                  <a:lnTo>
                    <a:pt x="741" y="1012"/>
                  </a:lnTo>
                  <a:lnTo>
                    <a:pt x="747" y="1010"/>
                  </a:lnTo>
                  <a:lnTo>
                    <a:pt x="753" y="1001"/>
                  </a:lnTo>
                  <a:lnTo>
                    <a:pt x="755" y="985"/>
                  </a:lnTo>
                  <a:lnTo>
                    <a:pt x="757" y="957"/>
                  </a:lnTo>
                  <a:lnTo>
                    <a:pt x="758" y="950"/>
                  </a:lnTo>
                  <a:lnTo>
                    <a:pt x="758" y="943"/>
                  </a:lnTo>
                  <a:lnTo>
                    <a:pt x="757" y="937"/>
                  </a:lnTo>
                  <a:lnTo>
                    <a:pt x="757" y="933"/>
                  </a:lnTo>
                  <a:lnTo>
                    <a:pt x="748" y="933"/>
                  </a:lnTo>
                  <a:lnTo>
                    <a:pt x="742" y="935"/>
                  </a:lnTo>
                  <a:lnTo>
                    <a:pt x="736" y="937"/>
                  </a:lnTo>
                  <a:lnTo>
                    <a:pt x="733" y="942"/>
                  </a:lnTo>
                  <a:lnTo>
                    <a:pt x="729" y="945"/>
                  </a:lnTo>
                  <a:lnTo>
                    <a:pt x="725" y="952"/>
                  </a:lnTo>
                  <a:lnTo>
                    <a:pt x="722" y="958"/>
                  </a:lnTo>
                  <a:lnTo>
                    <a:pt x="719" y="966"/>
                  </a:lnTo>
                  <a:lnTo>
                    <a:pt x="709" y="966"/>
                  </a:lnTo>
                  <a:lnTo>
                    <a:pt x="704" y="966"/>
                  </a:lnTo>
                  <a:lnTo>
                    <a:pt x="702" y="966"/>
                  </a:lnTo>
                  <a:lnTo>
                    <a:pt x="701" y="968"/>
                  </a:lnTo>
                  <a:lnTo>
                    <a:pt x="702" y="960"/>
                  </a:lnTo>
                  <a:lnTo>
                    <a:pt x="706" y="950"/>
                  </a:lnTo>
                  <a:lnTo>
                    <a:pt x="712" y="939"/>
                  </a:lnTo>
                  <a:lnTo>
                    <a:pt x="719" y="929"/>
                  </a:lnTo>
                  <a:lnTo>
                    <a:pt x="722" y="920"/>
                  </a:lnTo>
                  <a:lnTo>
                    <a:pt x="722" y="914"/>
                  </a:lnTo>
                  <a:lnTo>
                    <a:pt x="717" y="913"/>
                  </a:lnTo>
                  <a:lnTo>
                    <a:pt x="706" y="920"/>
                  </a:lnTo>
                  <a:lnTo>
                    <a:pt x="693" y="937"/>
                  </a:lnTo>
                  <a:lnTo>
                    <a:pt x="684" y="952"/>
                  </a:lnTo>
                  <a:lnTo>
                    <a:pt x="677" y="962"/>
                  </a:lnTo>
                  <a:lnTo>
                    <a:pt x="669" y="969"/>
                  </a:lnTo>
                  <a:lnTo>
                    <a:pt x="659" y="973"/>
                  </a:lnTo>
                  <a:lnTo>
                    <a:pt x="646" y="977"/>
                  </a:lnTo>
                  <a:lnTo>
                    <a:pt x="628" y="979"/>
                  </a:lnTo>
                  <a:lnTo>
                    <a:pt x="606" y="983"/>
                  </a:lnTo>
                  <a:lnTo>
                    <a:pt x="584" y="986"/>
                  </a:lnTo>
                  <a:lnTo>
                    <a:pt x="564" y="990"/>
                  </a:lnTo>
                  <a:lnTo>
                    <a:pt x="544" y="994"/>
                  </a:lnTo>
                  <a:lnTo>
                    <a:pt x="525" y="998"/>
                  </a:lnTo>
                  <a:lnTo>
                    <a:pt x="505" y="1001"/>
                  </a:lnTo>
                  <a:lnTo>
                    <a:pt x="485" y="1005"/>
                  </a:lnTo>
                  <a:lnTo>
                    <a:pt x="466" y="1008"/>
                  </a:lnTo>
                  <a:lnTo>
                    <a:pt x="447" y="1012"/>
                  </a:lnTo>
                  <a:lnTo>
                    <a:pt x="441" y="974"/>
                  </a:lnTo>
                  <a:lnTo>
                    <a:pt x="439" y="935"/>
                  </a:lnTo>
                  <a:lnTo>
                    <a:pt x="441" y="897"/>
                  </a:lnTo>
                  <a:lnTo>
                    <a:pt x="447" y="858"/>
                  </a:lnTo>
                  <a:lnTo>
                    <a:pt x="456" y="818"/>
                  </a:lnTo>
                  <a:lnTo>
                    <a:pt x="468" y="782"/>
                  </a:lnTo>
                  <a:lnTo>
                    <a:pt x="483" y="747"/>
                  </a:lnTo>
                  <a:lnTo>
                    <a:pt x="500" y="716"/>
                  </a:lnTo>
                  <a:lnTo>
                    <a:pt x="512" y="699"/>
                  </a:lnTo>
                  <a:lnTo>
                    <a:pt x="525" y="686"/>
                  </a:lnTo>
                  <a:lnTo>
                    <a:pt x="534" y="674"/>
                  </a:lnTo>
                  <a:lnTo>
                    <a:pt x="542" y="666"/>
                  </a:lnTo>
                  <a:lnTo>
                    <a:pt x="547" y="659"/>
                  </a:lnTo>
                  <a:lnTo>
                    <a:pt x="548" y="654"/>
                  </a:lnTo>
                  <a:lnTo>
                    <a:pt x="546" y="651"/>
                  </a:lnTo>
                  <a:lnTo>
                    <a:pt x="541" y="651"/>
                  </a:lnTo>
                  <a:lnTo>
                    <a:pt x="509" y="680"/>
                  </a:lnTo>
                  <a:lnTo>
                    <a:pt x="484" y="715"/>
                  </a:lnTo>
                  <a:lnTo>
                    <a:pt x="463" y="753"/>
                  </a:lnTo>
                  <a:lnTo>
                    <a:pt x="447" y="795"/>
                  </a:lnTo>
                  <a:lnTo>
                    <a:pt x="434" y="837"/>
                  </a:lnTo>
                  <a:lnTo>
                    <a:pt x="428" y="882"/>
                  </a:lnTo>
                  <a:lnTo>
                    <a:pt x="423" y="926"/>
                  </a:lnTo>
                  <a:lnTo>
                    <a:pt x="423" y="971"/>
                  </a:lnTo>
                  <a:lnTo>
                    <a:pt x="410" y="966"/>
                  </a:lnTo>
                  <a:lnTo>
                    <a:pt x="399" y="960"/>
                  </a:lnTo>
                  <a:lnTo>
                    <a:pt x="388" y="950"/>
                  </a:lnTo>
                  <a:lnTo>
                    <a:pt x="378" y="941"/>
                  </a:lnTo>
                  <a:lnTo>
                    <a:pt x="368" y="929"/>
                  </a:lnTo>
                  <a:lnTo>
                    <a:pt x="360" y="919"/>
                  </a:lnTo>
                  <a:lnTo>
                    <a:pt x="353" y="909"/>
                  </a:lnTo>
                  <a:lnTo>
                    <a:pt x="347" y="901"/>
                  </a:lnTo>
                  <a:lnTo>
                    <a:pt x="324" y="847"/>
                  </a:lnTo>
                  <a:lnTo>
                    <a:pt x="314" y="794"/>
                  </a:lnTo>
                  <a:lnTo>
                    <a:pt x="314" y="742"/>
                  </a:lnTo>
                  <a:lnTo>
                    <a:pt x="324" y="692"/>
                  </a:lnTo>
                  <a:lnTo>
                    <a:pt x="342" y="642"/>
                  </a:lnTo>
                  <a:lnTo>
                    <a:pt x="367" y="597"/>
                  </a:lnTo>
                  <a:lnTo>
                    <a:pt x="398" y="554"/>
                  </a:lnTo>
                  <a:lnTo>
                    <a:pt x="435" y="516"/>
                  </a:lnTo>
                  <a:lnTo>
                    <a:pt x="436" y="513"/>
                  </a:lnTo>
                  <a:lnTo>
                    <a:pt x="437" y="511"/>
                  </a:lnTo>
                  <a:lnTo>
                    <a:pt x="430" y="504"/>
                  </a:lnTo>
                  <a:lnTo>
                    <a:pt x="423" y="505"/>
                  </a:lnTo>
                  <a:lnTo>
                    <a:pt x="418" y="509"/>
                  </a:lnTo>
                  <a:lnTo>
                    <a:pt x="413" y="514"/>
                  </a:lnTo>
                  <a:lnTo>
                    <a:pt x="408" y="517"/>
                  </a:lnTo>
                  <a:lnTo>
                    <a:pt x="402" y="521"/>
                  </a:lnTo>
                  <a:lnTo>
                    <a:pt x="399" y="498"/>
                  </a:lnTo>
                  <a:lnTo>
                    <a:pt x="397" y="477"/>
                  </a:lnTo>
                  <a:lnTo>
                    <a:pt x="394" y="455"/>
                  </a:lnTo>
                  <a:lnTo>
                    <a:pt x="392" y="435"/>
                  </a:lnTo>
                  <a:lnTo>
                    <a:pt x="389" y="414"/>
                  </a:lnTo>
                  <a:lnTo>
                    <a:pt x="387" y="394"/>
                  </a:lnTo>
                  <a:lnTo>
                    <a:pt x="385" y="374"/>
                  </a:lnTo>
                  <a:lnTo>
                    <a:pt x="383" y="354"/>
                  </a:lnTo>
                  <a:lnTo>
                    <a:pt x="381" y="353"/>
                  </a:lnTo>
                  <a:lnTo>
                    <a:pt x="379" y="353"/>
                  </a:lnTo>
                  <a:lnTo>
                    <a:pt x="376" y="365"/>
                  </a:lnTo>
                  <a:lnTo>
                    <a:pt x="376" y="389"/>
                  </a:lnTo>
                  <a:lnTo>
                    <a:pt x="378" y="416"/>
                  </a:lnTo>
                  <a:lnTo>
                    <a:pt x="382" y="448"/>
                  </a:lnTo>
                  <a:lnTo>
                    <a:pt x="386" y="477"/>
                  </a:lnTo>
                  <a:lnTo>
                    <a:pt x="390" y="503"/>
                  </a:lnTo>
                  <a:lnTo>
                    <a:pt x="393" y="522"/>
                  </a:lnTo>
                  <a:lnTo>
                    <a:pt x="396" y="531"/>
                  </a:lnTo>
                  <a:lnTo>
                    <a:pt x="389" y="536"/>
                  </a:lnTo>
                  <a:lnTo>
                    <a:pt x="382" y="543"/>
                  </a:lnTo>
                  <a:lnTo>
                    <a:pt x="376" y="530"/>
                  </a:lnTo>
                  <a:lnTo>
                    <a:pt x="371" y="514"/>
                  </a:lnTo>
                  <a:lnTo>
                    <a:pt x="368" y="494"/>
                  </a:lnTo>
                  <a:lnTo>
                    <a:pt x="367" y="475"/>
                  </a:lnTo>
                  <a:lnTo>
                    <a:pt x="365" y="452"/>
                  </a:lnTo>
                  <a:lnTo>
                    <a:pt x="365" y="433"/>
                  </a:lnTo>
                  <a:lnTo>
                    <a:pt x="365" y="414"/>
                  </a:lnTo>
                  <a:lnTo>
                    <a:pt x="365" y="401"/>
                  </a:lnTo>
                  <a:lnTo>
                    <a:pt x="361" y="401"/>
                  </a:lnTo>
                  <a:lnTo>
                    <a:pt x="358" y="402"/>
                  </a:lnTo>
                  <a:lnTo>
                    <a:pt x="358" y="420"/>
                  </a:lnTo>
                  <a:lnTo>
                    <a:pt x="361" y="443"/>
                  </a:lnTo>
                  <a:lnTo>
                    <a:pt x="365" y="466"/>
                  </a:lnTo>
                  <a:lnTo>
                    <a:pt x="368" y="491"/>
                  </a:lnTo>
                  <a:lnTo>
                    <a:pt x="370" y="514"/>
                  </a:lnTo>
                  <a:lnTo>
                    <a:pt x="370" y="536"/>
                  </a:lnTo>
                  <a:lnTo>
                    <a:pt x="367" y="555"/>
                  </a:lnTo>
                  <a:lnTo>
                    <a:pt x="361" y="568"/>
                  </a:lnTo>
                  <a:lnTo>
                    <a:pt x="356" y="559"/>
                  </a:lnTo>
                  <a:lnTo>
                    <a:pt x="351" y="546"/>
                  </a:lnTo>
                  <a:lnTo>
                    <a:pt x="348" y="527"/>
                  </a:lnTo>
                  <a:lnTo>
                    <a:pt x="346" y="509"/>
                  </a:lnTo>
                  <a:lnTo>
                    <a:pt x="343" y="487"/>
                  </a:lnTo>
                  <a:lnTo>
                    <a:pt x="342" y="468"/>
                  </a:lnTo>
                  <a:lnTo>
                    <a:pt x="339" y="451"/>
                  </a:lnTo>
                  <a:lnTo>
                    <a:pt x="339" y="439"/>
                  </a:lnTo>
                  <a:lnTo>
                    <a:pt x="337" y="438"/>
                  </a:lnTo>
                  <a:lnTo>
                    <a:pt x="335" y="437"/>
                  </a:lnTo>
                  <a:lnTo>
                    <a:pt x="331" y="450"/>
                  </a:lnTo>
                  <a:lnTo>
                    <a:pt x="333" y="472"/>
                  </a:lnTo>
                  <a:lnTo>
                    <a:pt x="337" y="497"/>
                  </a:lnTo>
                  <a:lnTo>
                    <a:pt x="344" y="524"/>
                  </a:lnTo>
                  <a:lnTo>
                    <a:pt x="348" y="549"/>
                  </a:lnTo>
                  <a:lnTo>
                    <a:pt x="350" y="572"/>
                  </a:lnTo>
                  <a:lnTo>
                    <a:pt x="348" y="588"/>
                  </a:lnTo>
                  <a:lnTo>
                    <a:pt x="340" y="597"/>
                  </a:lnTo>
                  <a:lnTo>
                    <a:pt x="337" y="583"/>
                  </a:lnTo>
                  <a:lnTo>
                    <a:pt x="334" y="569"/>
                  </a:lnTo>
                  <a:lnTo>
                    <a:pt x="332" y="555"/>
                  </a:lnTo>
                  <a:lnTo>
                    <a:pt x="329" y="542"/>
                  </a:lnTo>
                  <a:lnTo>
                    <a:pt x="326" y="527"/>
                  </a:lnTo>
                  <a:lnTo>
                    <a:pt x="325" y="514"/>
                  </a:lnTo>
                  <a:lnTo>
                    <a:pt x="322" y="501"/>
                  </a:lnTo>
                  <a:lnTo>
                    <a:pt x="321" y="488"/>
                  </a:lnTo>
                  <a:lnTo>
                    <a:pt x="317" y="488"/>
                  </a:lnTo>
                  <a:lnTo>
                    <a:pt x="315" y="488"/>
                  </a:lnTo>
                  <a:lnTo>
                    <a:pt x="316" y="505"/>
                  </a:lnTo>
                  <a:lnTo>
                    <a:pt x="321" y="524"/>
                  </a:lnTo>
                  <a:lnTo>
                    <a:pt x="325" y="542"/>
                  </a:lnTo>
                  <a:lnTo>
                    <a:pt x="329" y="562"/>
                  </a:lnTo>
                  <a:lnTo>
                    <a:pt x="332" y="580"/>
                  </a:lnTo>
                  <a:lnTo>
                    <a:pt x="333" y="599"/>
                  </a:lnTo>
                  <a:lnTo>
                    <a:pt x="329" y="618"/>
                  </a:lnTo>
                  <a:lnTo>
                    <a:pt x="324" y="638"/>
                  </a:lnTo>
                  <a:lnTo>
                    <a:pt x="314" y="670"/>
                  </a:lnTo>
                  <a:lnTo>
                    <a:pt x="306" y="702"/>
                  </a:lnTo>
                  <a:lnTo>
                    <a:pt x="300" y="735"/>
                  </a:lnTo>
                  <a:lnTo>
                    <a:pt x="297" y="768"/>
                  </a:lnTo>
                  <a:lnTo>
                    <a:pt x="297" y="800"/>
                  </a:lnTo>
                  <a:lnTo>
                    <a:pt x="301" y="832"/>
                  </a:lnTo>
                  <a:lnTo>
                    <a:pt x="310" y="865"/>
                  </a:lnTo>
                  <a:lnTo>
                    <a:pt x="324" y="898"/>
                  </a:lnTo>
                  <a:lnTo>
                    <a:pt x="327" y="903"/>
                  </a:lnTo>
                  <a:lnTo>
                    <a:pt x="332" y="914"/>
                  </a:lnTo>
                  <a:lnTo>
                    <a:pt x="335" y="926"/>
                  </a:lnTo>
                  <a:lnTo>
                    <a:pt x="338" y="943"/>
                  </a:lnTo>
                  <a:lnTo>
                    <a:pt x="340" y="958"/>
                  </a:lnTo>
                  <a:lnTo>
                    <a:pt x="343" y="974"/>
                  </a:lnTo>
                  <a:lnTo>
                    <a:pt x="346" y="988"/>
                  </a:lnTo>
                  <a:lnTo>
                    <a:pt x="349" y="1000"/>
                  </a:lnTo>
                  <a:lnTo>
                    <a:pt x="350" y="999"/>
                  </a:lnTo>
                  <a:lnTo>
                    <a:pt x="351" y="999"/>
                  </a:lnTo>
                  <a:lnTo>
                    <a:pt x="349" y="988"/>
                  </a:lnTo>
                  <a:lnTo>
                    <a:pt x="348" y="978"/>
                  </a:lnTo>
                  <a:lnTo>
                    <a:pt x="346" y="968"/>
                  </a:lnTo>
                  <a:lnTo>
                    <a:pt x="345" y="958"/>
                  </a:lnTo>
                  <a:lnTo>
                    <a:pt x="343" y="949"/>
                  </a:lnTo>
                  <a:lnTo>
                    <a:pt x="340" y="940"/>
                  </a:lnTo>
                  <a:lnTo>
                    <a:pt x="338" y="931"/>
                  </a:lnTo>
                  <a:lnTo>
                    <a:pt x="338" y="922"/>
                  </a:lnTo>
                  <a:lnTo>
                    <a:pt x="343" y="928"/>
                  </a:lnTo>
                  <a:lnTo>
                    <a:pt x="348" y="940"/>
                  </a:lnTo>
                  <a:lnTo>
                    <a:pt x="353" y="955"/>
                  </a:lnTo>
                  <a:lnTo>
                    <a:pt x="358" y="975"/>
                  </a:lnTo>
                  <a:lnTo>
                    <a:pt x="360" y="994"/>
                  </a:lnTo>
                  <a:lnTo>
                    <a:pt x="364" y="1011"/>
                  </a:lnTo>
                  <a:lnTo>
                    <a:pt x="362" y="1025"/>
                  </a:lnTo>
                  <a:lnTo>
                    <a:pt x="362" y="1032"/>
                  </a:lnTo>
                  <a:lnTo>
                    <a:pt x="348" y="1034"/>
                  </a:lnTo>
                  <a:lnTo>
                    <a:pt x="333" y="1039"/>
                  </a:lnTo>
                  <a:lnTo>
                    <a:pt x="316" y="1042"/>
                  </a:lnTo>
                  <a:lnTo>
                    <a:pt x="301" y="1048"/>
                  </a:lnTo>
                  <a:lnTo>
                    <a:pt x="284" y="1051"/>
                  </a:lnTo>
                  <a:lnTo>
                    <a:pt x="269" y="1054"/>
                  </a:lnTo>
                  <a:lnTo>
                    <a:pt x="254" y="1055"/>
                  </a:lnTo>
                  <a:lnTo>
                    <a:pt x="243" y="1055"/>
                  </a:lnTo>
                  <a:lnTo>
                    <a:pt x="243" y="1039"/>
                  </a:lnTo>
                  <a:lnTo>
                    <a:pt x="247" y="1026"/>
                  </a:lnTo>
                  <a:lnTo>
                    <a:pt x="250" y="1011"/>
                  </a:lnTo>
                  <a:lnTo>
                    <a:pt x="256" y="999"/>
                  </a:lnTo>
                  <a:lnTo>
                    <a:pt x="260" y="987"/>
                  </a:lnTo>
                  <a:lnTo>
                    <a:pt x="267" y="976"/>
                  </a:lnTo>
                  <a:lnTo>
                    <a:pt x="273" y="964"/>
                  </a:lnTo>
                  <a:lnTo>
                    <a:pt x="282" y="954"/>
                  </a:lnTo>
                  <a:lnTo>
                    <a:pt x="282" y="949"/>
                  </a:lnTo>
                  <a:lnTo>
                    <a:pt x="282" y="945"/>
                  </a:lnTo>
                  <a:lnTo>
                    <a:pt x="268" y="944"/>
                  </a:lnTo>
                  <a:lnTo>
                    <a:pt x="257" y="953"/>
                  </a:lnTo>
                  <a:lnTo>
                    <a:pt x="246" y="968"/>
                  </a:lnTo>
                  <a:lnTo>
                    <a:pt x="238" y="990"/>
                  </a:lnTo>
                  <a:lnTo>
                    <a:pt x="230" y="1011"/>
                  </a:lnTo>
                  <a:lnTo>
                    <a:pt x="225" y="1033"/>
                  </a:lnTo>
                  <a:lnTo>
                    <a:pt x="221" y="1051"/>
                  </a:lnTo>
                  <a:lnTo>
                    <a:pt x="220" y="1062"/>
                  </a:lnTo>
                  <a:lnTo>
                    <a:pt x="217" y="1062"/>
                  </a:lnTo>
                  <a:lnTo>
                    <a:pt x="211" y="1063"/>
                  </a:lnTo>
                  <a:lnTo>
                    <a:pt x="203" y="1064"/>
                  </a:lnTo>
                  <a:lnTo>
                    <a:pt x="193" y="1068"/>
                  </a:lnTo>
                  <a:lnTo>
                    <a:pt x="178" y="1070"/>
                  </a:lnTo>
                  <a:lnTo>
                    <a:pt x="163" y="1073"/>
                  </a:lnTo>
                  <a:lnTo>
                    <a:pt x="145" y="1076"/>
                  </a:lnTo>
                  <a:lnTo>
                    <a:pt x="127" y="1082"/>
                  </a:lnTo>
                  <a:lnTo>
                    <a:pt x="110" y="1084"/>
                  </a:lnTo>
                  <a:lnTo>
                    <a:pt x="95" y="1086"/>
                  </a:lnTo>
                  <a:lnTo>
                    <a:pt x="78" y="1090"/>
                  </a:lnTo>
                  <a:lnTo>
                    <a:pt x="63" y="1093"/>
                  </a:lnTo>
                  <a:lnTo>
                    <a:pt x="46" y="1095"/>
                  </a:lnTo>
                  <a:lnTo>
                    <a:pt x="31" y="1098"/>
                  </a:lnTo>
                  <a:lnTo>
                    <a:pt x="15" y="1102"/>
                  </a:lnTo>
                  <a:lnTo>
                    <a:pt x="0" y="1105"/>
                  </a:lnTo>
                  <a:lnTo>
                    <a:pt x="2" y="1075"/>
                  </a:lnTo>
                  <a:lnTo>
                    <a:pt x="9" y="1050"/>
                  </a:lnTo>
                  <a:lnTo>
                    <a:pt x="19" y="1023"/>
                  </a:lnTo>
                  <a:lnTo>
                    <a:pt x="34" y="1001"/>
                  </a:lnTo>
                  <a:lnTo>
                    <a:pt x="50" y="979"/>
                  </a:lnTo>
                  <a:lnTo>
                    <a:pt x="70" y="961"/>
                  </a:lnTo>
                  <a:lnTo>
                    <a:pt x="92" y="944"/>
                  </a:lnTo>
                  <a:lnTo>
                    <a:pt x="117" y="932"/>
                  </a:lnTo>
                  <a:lnTo>
                    <a:pt x="116" y="925"/>
                  </a:lnTo>
                  <a:lnTo>
                    <a:pt x="116" y="922"/>
                  </a:lnTo>
                  <a:lnTo>
                    <a:pt x="114" y="919"/>
                  </a:lnTo>
                  <a:lnTo>
                    <a:pt x="114" y="917"/>
                  </a:lnTo>
                  <a:lnTo>
                    <a:pt x="93" y="899"/>
                  </a:lnTo>
                  <a:lnTo>
                    <a:pt x="79" y="876"/>
                  </a:lnTo>
                  <a:lnTo>
                    <a:pt x="70" y="848"/>
                  </a:lnTo>
                  <a:lnTo>
                    <a:pt x="69" y="821"/>
                  </a:lnTo>
                  <a:lnTo>
                    <a:pt x="73" y="793"/>
                  </a:lnTo>
                  <a:lnTo>
                    <a:pt x="84" y="770"/>
                  </a:lnTo>
                  <a:lnTo>
                    <a:pt x="100" y="751"/>
                  </a:lnTo>
                  <a:lnTo>
                    <a:pt x="127" y="743"/>
                  </a:lnTo>
                  <a:lnTo>
                    <a:pt x="131" y="732"/>
                  </a:lnTo>
                  <a:lnTo>
                    <a:pt x="130" y="726"/>
                  </a:lnTo>
                  <a:lnTo>
                    <a:pt x="124" y="719"/>
                  </a:lnTo>
                  <a:lnTo>
                    <a:pt x="120" y="715"/>
                  </a:lnTo>
                  <a:lnTo>
                    <a:pt x="95" y="645"/>
                  </a:lnTo>
                  <a:lnTo>
                    <a:pt x="92" y="576"/>
                  </a:lnTo>
                  <a:lnTo>
                    <a:pt x="110" y="508"/>
                  </a:lnTo>
                  <a:lnTo>
                    <a:pt x="144" y="447"/>
                  </a:lnTo>
                  <a:lnTo>
                    <a:pt x="191" y="393"/>
                  </a:lnTo>
                  <a:lnTo>
                    <a:pt x="249" y="352"/>
                  </a:lnTo>
                  <a:lnTo>
                    <a:pt x="314" y="325"/>
                  </a:lnTo>
                  <a:lnTo>
                    <a:pt x="386" y="316"/>
                  </a:lnTo>
                  <a:lnTo>
                    <a:pt x="396" y="323"/>
                  </a:lnTo>
                  <a:lnTo>
                    <a:pt x="403" y="337"/>
                  </a:lnTo>
                  <a:lnTo>
                    <a:pt x="407" y="353"/>
                  </a:lnTo>
                  <a:lnTo>
                    <a:pt x="410" y="374"/>
                  </a:lnTo>
                  <a:lnTo>
                    <a:pt x="411" y="394"/>
                  </a:lnTo>
                  <a:lnTo>
                    <a:pt x="413" y="415"/>
                  </a:lnTo>
                  <a:lnTo>
                    <a:pt x="419" y="434"/>
                  </a:lnTo>
                  <a:lnTo>
                    <a:pt x="428" y="449"/>
                  </a:lnTo>
                  <a:lnTo>
                    <a:pt x="426" y="425"/>
                  </a:lnTo>
                  <a:lnTo>
                    <a:pt x="425" y="402"/>
                  </a:lnTo>
                  <a:lnTo>
                    <a:pt x="424" y="380"/>
                  </a:lnTo>
                  <a:lnTo>
                    <a:pt x="424" y="359"/>
                  </a:lnTo>
                  <a:lnTo>
                    <a:pt x="424" y="337"/>
                  </a:lnTo>
                  <a:lnTo>
                    <a:pt x="425" y="316"/>
                  </a:lnTo>
                  <a:lnTo>
                    <a:pt x="428" y="294"/>
                  </a:lnTo>
                  <a:lnTo>
                    <a:pt x="434" y="273"/>
                  </a:lnTo>
                  <a:lnTo>
                    <a:pt x="450" y="246"/>
                  </a:lnTo>
                  <a:lnTo>
                    <a:pt x="468" y="223"/>
                  </a:lnTo>
                  <a:lnTo>
                    <a:pt x="488" y="203"/>
                  </a:lnTo>
                  <a:lnTo>
                    <a:pt x="511" y="188"/>
                  </a:lnTo>
                  <a:lnTo>
                    <a:pt x="536" y="175"/>
                  </a:lnTo>
                  <a:lnTo>
                    <a:pt x="563" y="167"/>
                  </a:lnTo>
                  <a:lnTo>
                    <a:pt x="593" y="163"/>
                  </a:lnTo>
                  <a:lnTo>
                    <a:pt x="626" y="163"/>
                  </a:lnTo>
                  <a:lnTo>
                    <a:pt x="661" y="123"/>
                  </a:lnTo>
                  <a:lnTo>
                    <a:pt x="708" y="86"/>
                  </a:lnTo>
                  <a:lnTo>
                    <a:pt x="760" y="53"/>
                  </a:lnTo>
                  <a:lnTo>
                    <a:pt x="819" y="27"/>
                  </a:lnTo>
                  <a:lnTo>
                    <a:pt x="877" y="8"/>
                  </a:lnTo>
                  <a:lnTo>
                    <a:pt x="938" y="0"/>
                  </a:lnTo>
                  <a:lnTo>
                    <a:pt x="995" y="5"/>
                  </a:lnTo>
                  <a:lnTo>
                    <a:pt x="1049" y="25"/>
                  </a:lnTo>
                  <a:lnTo>
                    <a:pt x="1065" y="32"/>
                  </a:lnTo>
                  <a:lnTo>
                    <a:pt x="1079" y="43"/>
                  </a:lnTo>
                  <a:lnTo>
                    <a:pt x="1091" y="56"/>
                  </a:lnTo>
                  <a:lnTo>
                    <a:pt x="1103" y="68"/>
                  </a:lnTo>
                  <a:lnTo>
                    <a:pt x="1114" y="75"/>
                  </a:lnTo>
                  <a:lnTo>
                    <a:pt x="1127" y="79"/>
                  </a:lnTo>
                  <a:lnTo>
                    <a:pt x="1140" y="75"/>
                  </a:lnTo>
                  <a:lnTo>
                    <a:pt x="1156" y="64"/>
                  </a:lnTo>
                  <a:lnTo>
                    <a:pt x="1211" y="43"/>
                  </a:lnTo>
                  <a:lnTo>
                    <a:pt x="1270" y="35"/>
                  </a:lnTo>
                  <a:lnTo>
                    <a:pt x="1327" y="37"/>
                  </a:lnTo>
                  <a:lnTo>
                    <a:pt x="1382" y="50"/>
                  </a:lnTo>
                  <a:lnTo>
                    <a:pt x="1433" y="73"/>
                  </a:lnTo>
                  <a:lnTo>
                    <a:pt x="1478" y="107"/>
                  </a:lnTo>
                  <a:lnTo>
                    <a:pt x="1516" y="154"/>
                  </a:lnTo>
                  <a:lnTo>
                    <a:pt x="1543" y="211"/>
                  </a:lnTo>
                  <a:lnTo>
                    <a:pt x="1552" y="213"/>
                  </a:lnTo>
                  <a:lnTo>
                    <a:pt x="1559" y="213"/>
                  </a:lnTo>
                  <a:lnTo>
                    <a:pt x="1562" y="211"/>
                  </a:lnTo>
                  <a:lnTo>
                    <a:pt x="1566" y="209"/>
                  </a:lnTo>
                  <a:lnTo>
                    <a:pt x="1571" y="206"/>
                  </a:lnTo>
                  <a:lnTo>
                    <a:pt x="1579" y="203"/>
                  </a:lnTo>
                  <a:lnTo>
                    <a:pt x="1601" y="202"/>
                  </a:lnTo>
                  <a:lnTo>
                    <a:pt x="1623" y="206"/>
                  </a:lnTo>
                  <a:lnTo>
                    <a:pt x="1642" y="212"/>
                  </a:lnTo>
                  <a:lnTo>
                    <a:pt x="1663" y="222"/>
                  </a:lnTo>
                  <a:lnTo>
                    <a:pt x="1682" y="234"/>
                  </a:lnTo>
                  <a:lnTo>
                    <a:pt x="1700" y="250"/>
                  </a:lnTo>
                  <a:lnTo>
                    <a:pt x="1715" y="267"/>
                  </a:lnTo>
                  <a:lnTo>
                    <a:pt x="1730" y="289"/>
                  </a:lnTo>
                  <a:lnTo>
                    <a:pt x="1731" y="299"/>
                  </a:lnTo>
                  <a:lnTo>
                    <a:pt x="1732" y="307"/>
                  </a:lnTo>
                  <a:lnTo>
                    <a:pt x="1732" y="311"/>
                  </a:lnTo>
                  <a:lnTo>
                    <a:pt x="1733" y="316"/>
                  </a:lnTo>
                  <a:lnTo>
                    <a:pt x="1734" y="320"/>
                  </a:lnTo>
                  <a:lnTo>
                    <a:pt x="1736" y="322"/>
                  </a:lnTo>
                  <a:lnTo>
                    <a:pt x="1739" y="319"/>
                  </a:lnTo>
                  <a:lnTo>
                    <a:pt x="1743" y="318"/>
                  </a:lnTo>
                  <a:lnTo>
                    <a:pt x="1742" y="308"/>
                  </a:lnTo>
                  <a:lnTo>
                    <a:pt x="1742" y="298"/>
                  </a:lnTo>
                  <a:lnTo>
                    <a:pt x="1770" y="297"/>
                  </a:lnTo>
                  <a:lnTo>
                    <a:pt x="1800" y="296"/>
                  </a:lnTo>
                  <a:lnTo>
                    <a:pt x="1827" y="296"/>
                  </a:lnTo>
                  <a:lnTo>
                    <a:pt x="1852" y="301"/>
                  </a:lnTo>
                  <a:lnTo>
                    <a:pt x="1871" y="311"/>
                  </a:lnTo>
                  <a:lnTo>
                    <a:pt x="1887" y="330"/>
                  </a:lnTo>
                  <a:lnTo>
                    <a:pt x="1897" y="358"/>
                  </a:lnTo>
                  <a:lnTo>
                    <a:pt x="1902" y="398"/>
                  </a:lnTo>
                  <a:lnTo>
                    <a:pt x="1905" y="404"/>
                  </a:lnTo>
                  <a:lnTo>
                    <a:pt x="1910" y="409"/>
                  </a:lnTo>
                  <a:lnTo>
                    <a:pt x="2005" y="414"/>
                  </a:lnTo>
                  <a:lnTo>
                    <a:pt x="2074" y="451"/>
                  </a:lnTo>
                  <a:lnTo>
                    <a:pt x="2114" y="511"/>
                  </a:lnTo>
                  <a:lnTo>
                    <a:pt x="2131" y="586"/>
                  </a:lnTo>
                  <a:lnTo>
                    <a:pt x="2122" y="666"/>
                  </a:lnTo>
                  <a:lnTo>
                    <a:pt x="2090" y="746"/>
                  </a:lnTo>
                  <a:lnTo>
                    <a:pt x="2037" y="813"/>
                  </a:lnTo>
                  <a:lnTo>
                    <a:pt x="1963" y="863"/>
                  </a:lnTo>
                  <a:lnTo>
                    <a:pt x="1951" y="864"/>
                  </a:lnTo>
                  <a:lnTo>
                    <a:pt x="1941" y="865"/>
                  </a:lnTo>
                  <a:lnTo>
                    <a:pt x="1931" y="864"/>
                  </a:lnTo>
                  <a:lnTo>
                    <a:pt x="1922" y="864"/>
                  </a:lnTo>
                  <a:lnTo>
                    <a:pt x="1914" y="863"/>
                  </a:lnTo>
                  <a:lnTo>
                    <a:pt x="1906" y="861"/>
                  </a:lnTo>
                  <a:lnTo>
                    <a:pt x="1898" y="861"/>
                  </a:lnTo>
                  <a:lnTo>
                    <a:pt x="1892" y="864"/>
                  </a:lnTo>
                  <a:lnTo>
                    <a:pt x="1888" y="869"/>
                  </a:lnTo>
                  <a:lnTo>
                    <a:pt x="1888" y="876"/>
                  </a:lnTo>
                  <a:lnTo>
                    <a:pt x="1891" y="883"/>
                  </a:lnTo>
                  <a:lnTo>
                    <a:pt x="1896" y="892"/>
                  </a:lnTo>
                  <a:lnTo>
                    <a:pt x="1906" y="940"/>
                  </a:lnTo>
                  <a:lnTo>
                    <a:pt x="1914" y="987"/>
                  </a:lnTo>
                  <a:lnTo>
                    <a:pt x="1915" y="1033"/>
                  </a:lnTo>
                  <a:lnTo>
                    <a:pt x="1911" y="1080"/>
                  </a:lnTo>
                  <a:lnTo>
                    <a:pt x="1899" y="1123"/>
                  </a:lnTo>
                  <a:lnTo>
                    <a:pt x="1882" y="1166"/>
                  </a:lnTo>
                  <a:lnTo>
                    <a:pt x="1854" y="1205"/>
                  </a:lnTo>
                  <a:lnTo>
                    <a:pt x="1820" y="1244"/>
                  </a:lnTo>
                  <a:lnTo>
                    <a:pt x="1806" y="1252"/>
                  </a:lnTo>
                  <a:lnTo>
                    <a:pt x="1792" y="1260"/>
                  </a:lnTo>
                  <a:lnTo>
                    <a:pt x="1777" y="1268"/>
                  </a:lnTo>
                  <a:lnTo>
                    <a:pt x="1763" y="1277"/>
                  </a:lnTo>
                  <a:lnTo>
                    <a:pt x="1747" y="1281"/>
                  </a:lnTo>
                  <a:lnTo>
                    <a:pt x="1732" y="1284"/>
                  </a:lnTo>
                  <a:lnTo>
                    <a:pt x="1716" y="1280"/>
                  </a:lnTo>
                  <a:lnTo>
                    <a:pt x="1703" y="1274"/>
                  </a:lnTo>
                  <a:lnTo>
                    <a:pt x="1702" y="1267"/>
                  </a:lnTo>
                  <a:lnTo>
                    <a:pt x="1702" y="1256"/>
                  </a:lnTo>
                  <a:lnTo>
                    <a:pt x="1701" y="1241"/>
                  </a:lnTo>
                  <a:lnTo>
                    <a:pt x="1701" y="1225"/>
                  </a:lnTo>
                  <a:lnTo>
                    <a:pt x="1699" y="1209"/>
                  </a:lnTo>
                  <a:lnTo>
                    <a:pt x="1696" y="1197"/>
                  </a:lnTo>
                  <a:lnTo>
                    <a:pt x="1693" y="1187"/>
                  </a:lnTo>
                  <a:lnTo>
                    <a:pt x="1691" y="1184"/>
                  </a:lnTo>
                  <a:lnTo>
                    <a:pt x="1692" y="1178"/>
                  </a:lnTo>
                  <a:lnTo>
                    <a:pt x="1696" y="1174"/>
                  </a:lnTo>
                  <a:lnTo>
                    <a:pt x="1701" y="1171"/>
                  </a:lnTo>
                  <a:lnTo>
                    <a:pt x="1708" y="1171"/>
                  </a:lnTo>
                  <a:lnTo>
                    <a:pt x="1708" y="1178"/>
                  </a:lnTo>
                  <a:lnTo>
                    <a:pt x="1709" y="1189"/>
                  </a:lnTo>
                  <a:lnTo>
                    <a:pt x="1711" y="1202"/>
                  </a:lnTo>
                  <a:lnTo>
                    <a:pt x="1714" y="1217"/>
                  </a:lnTo>
                  <a:lnTo>
                    <a:pt x="1716" y="1231"/>
                  </a:lnTo>
                  <a:lnTo>
                    <a:pt x="1720" y="1243"/>
                  </a:lnTo>
                  <a:lnTo>
                    <a:pt x="1723" y="1252"/>
                  </a:lnTo>
                  <a:lnTo>
                    <a:pt x="1727" y="1257"/>
                  </a:lnTo>
                  <a:lnTo>
                    <a:pt x="1730" y="1243"/>
                  </a:lnTo>
                  <a:lnTo>
                    <a:pt x="1728" y="1227"/>
                  </a:lnTo>
                  <a:lnTo>
                    <a:pt x="1725" y="1209"/>
                  </a:lnTo>
                  <a:lnTo>
                    <a:pt x="1723" y="1191"/>
                  </a:lnTo>
                  <a:lnTo>
                    <a:pt x="1720" y="1172"/>
                  </a:lnTo>
                  <a:lnTo>
                    <a:pt x="1720" y="1157"/>
                  </a:lnTo>
                  <a:lnTo>
                    <a:pt x="1723" y="1144"/>
                  </a:lnTo>
                  <a:lnTo>
                    <a:pt x="1734" y="1136"/>
                  </a:lnTo>
                  <a:lnTo>
                    <a:pt x="1734" y="1145"/>
                  </a:lnTo>
                  <a:lnTo>
                    <a:pt x="1734" y="1154"/>
                  </a:lnTo>
                  <a:lnTo>
                    <a:pt x="1735" y="1163"/>
                  </a:lnTo>
                  <a:lnTo>
                    <a:pt x="1736" y="1173"/>
                  </a:lnTo>
                  <a:lnTo>
                    <a:pt x="1737" y="1183"/>
                  </a:lnTo>
                  <a:lnTo>
                    <a:pt x="1739" y="1193"/>
                  </a:lnTo>
                  <a:lnTo>
                    <a:pt x="1741" y="1203"/>
                  </a:lnTo>
                  <a:lnTo>
                    <a:pt x="1744" y="1215"/>
                  </a:lnTo>
                  <a:lnTo>
                    <a:pt x="1745" y="1214"/>
                  </a:lnTo>
                  <a:lnTo>
                    <a:pt x="1748" y="1214"/>
                  </a:lnTo>
                  <a:lnTo>
                    <a:pt x="1745" y="1201"/>
                  </a:lnTo>
                  <a:lnTo>
                    <a:pt x="1744" y="1182"/>
                  </a:lnTo>
                  <a:lnTo>
                    <a:pt x="1742" y="1160"/>
                  </a:lnTo>
                  <a:lnTo>
                    <a:pt x="1743" y="1138"/>
                  </a:lnTo>
                  <a:lnTo>
                    <a:pt x="1744" y="1114"/>
                  </a:lnTo>
                  <a:lnTo>
                    <a:pt x="1748" y="1093"/>
                  </a:lnTo>
                  <a:lnTo>
                    <a:pt x="1754" y="1075"/>
                  </a:lnTo>
                  <a:lnTo>
                    <a:pt x="1764" y="1065"/>
                  </a:lnTo>
                  <a:lnTo>
                    <a:pt x="1766" y="1041"/>
                  </a:lnTo>
                  <a:lnTo>
                    <a:pt x="1768" y="1018"/>
                  </a:lnTo>
                  <a:lnTo>
                    <a:pt x="1770" y="995"/>
                  </a:lnTo>
                  <a:lnTo>
                    <a:pt x="1770" y="974"/>
                  </a:lnTo>
                  <a:lnTo>
                    <a:pt x="1767" y="952"/>
                  </a:lnTo>
                  <a:lnTo>
                    <a:pt x="1760" y="932"/>
                  </a:lnTo>
                  <a:lnTo>
                    <a:pt x="1749" y="913"/>
                  </a:lnTo>
                  <a:lnTo>
                    <a:pt x="1735" y="897"/>
                  </a:lnTo>
                  <a:lnTo>
                    <a:pt x="1735" y="902"/>
                  </a:lnTo>
                  <a:lnTo>
                    <a:pt x="1736" y="909"/>
                  </a:lnTo>
                  <a:lnTo>
                    <a:pt x="1737" y="915"/>
                  </a:lnTo>
                  <a:lnTo>
                    <a:pt x="1741" y="923"/>
                  </a:lnTo>
                  <a:lnTo>
                    <a:pt x="1743" y="930"/>
                  </a:lnTo>
                  <a:lnTo>
                    <a:pt x="1745" y="937"/>
                  </a:lnTo>
                  <a:lnTo>
                    <a:pt x="1747" y="944"/>
                  </a:lnTo>
                  <a:lnTo>
                    <a:pt x="1751" y="953"/>
                  </a:lnTo>
                  <a:lnTo>
                    <a:pt x="1747" y="1017"/>
                  </a:lnTo>
                  <a:lnTo>
                    <a:pt x="1734" y="1074"/>
                  </a:lnTo>
                  <a:lnTo>
                    <a:pt x="1711" y="1122"/>
                  </a:lnTo>
                  <a:lnTo>
                    <a:pt x="1679" y="1161"/>
                  </a:lnTo>
                  <a:lnTo>
                    <a:pt x="1637" y="1191"/>
                  </a:lnTo>
                  <a:lnTo>
                    <a:pt x="1588" y="1214"/>
                  </a:lnTo>
                  <a:lnTo>
                    <a:pt x="1532" y="1227"/>
                  </a:lnTo>
                  <a:lnTo>
                    <a:pt x="1472" y="1234"/>
                  </a:lnTo>
                  <a:lnTo>
                    <a:pt x="1464" y="1232"/>
                  </a:lnTo>
                  <a:lnTo>
                    <a:pt x="1458" y="1231"/>
                  </a:lnTo>
                  <a:lnTo>
                    <a:pt x="1454" y="1231"/>
                  </a:lnTo>
                  <a:lnTo>
                    <a:pt x="1451" y="1231"/>
                  </a:lnTo>
                  <a:lnTo>
                    <a:pt x="1445" y="1231"/>
                  </a:lnTo>
                  <a:lnTo>
                    <a:pt x="1440" y="1233"/>
                  </a:lnTo>
                  <a:lnTo>
                    <a:pt x="1440" y="1237"/>
                  </a:lnTo>
                  <a:lnTo>
                    <a:pt x="1440" y="1244"/>
                  </a:lnTo>
                  <a:lnTo>
                    <a:pt x="1443" y="1246"/>
                  </a:lnTo>
                  <a:lnTo>
                    <a:pt x="1451" y="1249"/>
                  </a:lnTo>
                  <a:lnTo>
                    <a:pt x="1458" y="1252"/>
                  </a:lnTo>
                  <a:lnTo>
                    <a:pt x="1468" y="1254"/>
                  </a:lnTo>
                  <a:lnTo>
                    <a:pt x="1469" y="1257"/>
                  </a:lnTo>
                  <a:lnTo>
                    <a:pt x="1470" y="1264"/>
                  </a:lnTo>
                  <a:lnTo>
                    <a:pt x="1472" y="1270"/>
                  </a:lnTo>
                  <a:lnTo>
                    <a:pt x="1473" y="1277"/>
                  </a:lnTo>
                  <a:lnTo>
                    <a:pt x="1474" y="1283"/>
                  </a:lnTo>
                  <a:lnTo>
                    <a:pt x="1476" y="1289"/>
                  </a:lnTo>
                  <a:lnTo>
                    <a:pt x="1478" y="1295"/>
                  </a:lnTo>
                  <a:lnTo>
                    <a:pt x="1482" y="1301"/>
                  </a:lnTo>
                  <a:lnTo>
                    <a:pt x="1485" y="1301"/>
                  </a:lnTo>
                  <a:lnTo>
                    <a:pt x="1488" y="1301"/>
                  </a:lnTo>
                  <a:lnTo>
                    <a:pt x="1487" y="1289"/>
                  </a:lnTo>
                  <a:lnTo>
                    <a:pt x="1487" y="1279"/>
                  </a:lnTo>
                  <a:lnTo>
                    <a:pt x="1487" y="1267"/>
                  </a:lnTo>
                  <a:lnTo>
                    <a:pt x="1487" y="1257"/>
                  </a:lnTo>
                  <a:lnTo>
                    <a:pt x="1489" y="1255"/>
                  </a:lnTo>
                  <a:lnTo>
                    <a:pt x="1496" y="1255"/>
                  </a:lnTo>
                  <a:lnTo>
                    <a:pt x="1496" y="1258"/>
                  </a:lnTo>
                  <a:lnTo>
                    <a:pt x="1497" y="1265"/>
                  </a:lnTo>
                  <a:lnTo>
                    <a:pt x="1498" y="1272"/>
                  </a:lnTo>
                  <a:lnTo>
                    <a:pt x="1500" y="1281"/>
                  </a:lnTo>
                  <a:lnTo>
                    <a:pt x="1502" y="1289"/>
                  </a:lnTo>
                  <a:lnTo>
                    <a:pt x="1506" y="1296"/>
                  </a:lnTo>
                  <a:lnTo>
                    <a:pt x="1509" y="1301"/>
                  </a:lnTo>
                  <a:lnTo>
                    <a:pt x="1515" y="1305"/>
                  </a:lnTo>
                  <a:lnTo>
                    <a:pt x="1516" y="1300"/>
                  </a:lnTo>
                  <a:lnTo>
                    <a:pt x="1517" y="1295"/>
                  </a:lnTo>
                  <a:lnTo>
                    <a:pt x="1516" y="1287"/>
                  </a:lnTo>
                  <a:lnTo>
                    <a:pt x="1516" y="1280"/>
                  </a:lnTo>
                  <a:lnTo>
                    <a:pt x="1513" y="1272"/>
                  </a:lnTo>
                  <a:lnTo>
                    <a:pt x="1513" y="1265"/>
                  </a:lnTo>
                  <a:lnTo>
                    <a:pt x="1512" y="1258"/>
                  </a:lnTo>
                  <a:lnTo>
                    <a:pt x="1513" y="1254"/>
                  </a:lnTo>
                  <a:lnTo>
                    <a:pt x="1519" y="1254"/>
                  </a:lnTo>
                  <a:lnTo>
                    <a:pt x="1526" y="1254"/>
                  </a:lnTo>
                  <a:lnTo>
                    <a:pt x="1527" y="1256"/>
                  </a:lnTo>
                  <a:lnTo>
                    <a:pt x="1529" y="1263"/>
                  </a:lnTo>
                  <a:lnTo>
                    <a:pt x="1530" y="1269"/>
                  </a:lnTo>
                  <a:lnTo>
                    <a:pt x="1531" y="1278"/>
                  </a:lnTo>
                  <a:lnTo>
                    <a:pt x="1531" y="1287"/>
                  </a:lnTo>
                  <a:lnTo>
                    <a:pt x="1533" y="1296"/>
                  </a:lnTo>
                  <a:lnTo>
                    <a:pt x="1536" y="1303"/>
                  </a:lnTo>
                  <a:lnTo>
                    <a:pt x="1540" y="1311"/>
                  </a:lnTo>
                  <a:lnTo>
                    <a:pt x="1543" y="1311"/>
                  </a:lnTo>
                  <a:lnTo>
                    <a:pt x="1548" y="1311"/>
                  </a:lnTo>
                  <a:lnTo>
                    <a:pt x="1545" y="1301"/>
                  </a:lnTo>
                  <a:lnTo>
                    <a:pt x="1544" y="1294"/>
                  </a:lnTo>
                  <a:lnTo>
                    <a:pt x="1543" y="1285"/>
                  </a:lnTo>
                  <a:lnTo>
                    <a:pt x="1543" y="1278"/>
                  </a:lnTo>
                  <a:lnTo>
                    <a:pt x="1542" y="1270"/>
                  </a:lnTo>
                  <a:lnTo>
                    <a:pt x="1541" y="1263"/>
                  </a:lnTo>
                  <a:lnTo>
                    <a:pt x="1541" y="1256"/>
                  </a:lnTo>
                  <a:lnTo>
                    <a:pt x="1541" y="1251"/>
                  </a:lnTo>
                  <a:lnTo>
                    <a:pt x="1550" y="1249"/>
                  </a:lnTo>
                  <a:lnTo>
                    <a:pt x="1560" y="1248"/>
                  </a:lnTo>
                  <a:lnTo>
                    <a:pt x="1560" y="1255"/>
                  </a:lnTo>
                  <a:lnTo>
                    <a:pt x="1561" y="1264"/>
                  </a:lnTo>
                  <a:lnTo>
                    <a:pt x="1561" y="1272"/>
                  </a:lnTo>
                  <a:lnTo>
                    <a:pt x="1563" y="1281"/>
                  </a:lnTo>
                  <a:lnTo>
                    <a:pt x="1563" y="1290"/>
                  </a:lnTo>
                  <a:lnTo>
                    <a:pt x="1566" y="1299"/>
                  </a:lnTo>
                  <a:lnTo>
                    <a:pt x="1569" y="1308"/>
                  </a:lnTo>
                  <a:lnTo>
                    <a:pt x="1574" y="1318"/>
                  </a:lnTo>
                  <a:lnTo>
                    <a:pt x="1576" y="1314"/>
                  </a:lnTo>
                  <a:lnTo>
                    <a:pt x="1579" y="1307"/>
                  </a:lnTo>
                  <a:lnTo>
                    <a:pt x="1579" y="1296"/>
                  </a:lnTo>
                  <a:lnTo>
                    <a:pt x="1579" y="1284"/>
                  </a:lnTo>
                  <a:lnTo>
                    <a:pt x="1576" y="1270"/>
                  </a:lnTo>
                  <a:lnTo>
                    <a:pt x="1576" y="1258"/>
                  </a:lnTo>
                  <a:lnTo>
                    <a:pt x="1575" y="1249"/>
                  </a:lnTo>
                  <a:lnTo>
                    <a:pt x="1575" y="1244"/>
                  </a:lnTo>
                  <a:lnTo>
                    <a:pt x="1579" y="1242"/>
                  </a:lnTo>
                  <a:lnTo>
                    <a:pt x="1584" y="1240"/>
                  </a:lnTo>
                  <a:lnTo>
                    <a:pt x="1588" y="1237"/>
                  </a:lnTo>
                  <a:lnTo>
                    <a:pt x="1596" y="1238"/>
                  </a:lnTo>
                  <a:lnTo>
                    <a:pt x="1596" y="1247"/>
                  </a:lnTo>
                  <a:lnTo>
                    <a:pt x="1597" y="1257"/>
                  </a:lnTo>
                  <a:lnTo>
                    <a:pt x="1598" y="1267"/>
                  </a:lnTo>
                  <a:lnTo>
                    <a:pt x="1601" y="1278"/>
                  </a:lnTo>
                  <a:lnTo>
                    <a:pt x="1602" y="1288"/>
                  </a:lnTo>
                  <a:lnTo>
                    <a:pt x="1604" y="1299"/>
                  </a:lnTo>
                  <a:lnTo>
                    <a:pt x="1607" y="1309"/>
                  </a:lnTo>
                  <a:lnTo>
                    <a:pt x="1612" y="1321"/>
                  </a:lnTo>
                  <a:lnTo>
                    <a:pt x="1614" y="1321"/>
                  </a:lnTo>
                  <a:lnTo>
                    <a:pt x="1617" y="1322"/>
                  </a:lnTo>
                  <a:lnTo>
                    <a:pt x="1617" y="1312"/>
                  </a:lnTo>
                  <a:lnTo>
                    <a:pt x="1615" y="1298"/>
                  </a:lnTo>
                  <a:lnTo>
                    <a:pt x="1613" y="1281"/>
                  </a:lnTo>
                  <a:lnTo>
                    <a:pt x="1610" y="1265"/>
                  </a:lnTo>
                  <a:lnTo>
                    <a:pt x="1608" y="1248"/>
                  </a:lnTo>
                  <a:lnTo>
                    <a:pt x="1610" y="1236"/>
                  </a:lnTo>
                  <a:lnTo>
                    <a:pt x="1615" y="1229"/>
                  </a:lnTo>
                  <a:lnTo>
                    <a:pt x="1626" y="1229"/>
                  </a:lnTo>
                  <a:lnTo>
                    <a:pt x="1626" y="1236"/>
                  </a:lnTo>
                  <a:lnTo>
                    <a:pt x="1626" y="1249"/>
                  </a:lnTo>
                  <a:lnTo>
                    <a:pt x="1626" y="1265"/>
                  </a:lnTo>
                  <a:lnTo>
                    <a:pt x="1629" y="1281"/>
                  </a:lnTo>
                  <a:lnTo>
                    <a:pt x="1630" y="1297"/>
                  </a:lnTo>
                  <a:lnTo>
                    <a:pt x="1635" y="1310"/>
                  </a:lnTo>
                  <a:lnTo>
                    <a:pt x="1640" y="1319"/>
                  </a:lnTo>
                  <a:lnTo>
                    <a:pt x="1649" y="1321"/>
                  </a:lnTo>
                  <a:lnTo>
                    <a:pt x="1647" y="1307"/>
                  </a:lnTo>
                  <a:lnTo>
                    <a:pt x="1646" y="1294"/>
                  </a:lnTo>
                  <a:lnTo>
                    <a:pt x="1644" y="1280"/>
                  </a:lnTo>
                  <a:lnTo>
                    <a:pt x="1642" y="1268"/>
                  </a:lnTo>
                  <a:lnTo>
                    <a:pt x="1640" y="1255"/>
                  </a:lnTo>
                  <a:lnTo>
                    <a:pt x="1639" y="1243"/>
                  </a:lnTo>
                  <a:lnTo>
                    <a:pt x="1638" y="1231"/>
                  </a:lnTo>
                  <a:lnTo>
                    <a:pt x="1638" y="1220"/>
                  </a:lnTo>
                  <a:lnTo>
                    <a:pt x="1641" y="1216"/>
                  </a:lnTo>
                  <a:lnTo>
                    <a:pt x="1647" y="1213"/>
                  </a:lnTo>
                  <a:lnTo>
                    <a:pt x="1651" y="1211"/>
                  </a:lnTo>
                  <a:lnTo>
                    <a:pt x="1657" y="1214"/>
                  </a:lnTo>
                  <a:lnTo>
                    <a:pt x="1657" y="1224"/>
                  </a:lnTo>
                  <a:lnTo>
                    <a:pt x="1658" y="1236"/>
                  </a:lnTo>
                  <a:lnTo>
                    <a:pt x="1659" y="1248"/>
                  </a:lnTo>
                  <a:lnTo>
                    <a:pt x="1660" y="1262"/>
                  </a:lnTo>
                  <a:lnTo>
                    <a:pt x="1661" y="1274"/>
                  </a:lnTo>
                  <a:lnTo>
                    <a:pt x="1663" y="1286"/>
                  </a:lnTo>
                  <a:lnTo>
                    <a:pt x="1665" y="1298"/>
                  </a:lnTo>
                  <a:lnTo>
                    <a:pt x="1668" y="1310"/>
                  </a:lnTo>
                  <a:lnTo>
                    <a:pt x="1672" y="1310"/>
                  </a:lnTo>
                  <a:lnTo>
                    <a:pt x="1677" y="1310"/>
                  </a:lnTo>
                  <a:lnTo>
                    <a:pt x="1674" y="1297"/>
                  </a:lnTo>
                  <a:lnTo>
                    <a:pt x="1673" y="1284"/>
                  </a:lnTo>
                  <a:lnTo>
                    <a:pt x="1672" y="1272"/>
                  </a:lnTo>
                  <a:lnTo>
                    <a:pt x="1672" y="1259"/>
                  </a:lnTo>
                  <a:lnTo>
                    <a:pt x="1671" y="1246"/>
                  </a:lnTo>
                  <a:lnTo>
                    <a:pt x="1670" y="1234"/>
                  </a:lnTo>
                  <a:lnTo>
                    <a:pt x="1669" y="1222"/>
                  </a:lnTo>
                  <a:lnTo>
                    <a:pt x="1669" y="1210"/>
                  </a:lnTo>
                  <a:lnTo>
                    <a:pt x="1667" y="1208"/>
                  </a:lnTo>
                  <a:lnTo>
                    <a:pt x="1665" y="1208"/>
                  </a:lnTo>
                  <a:lnTo>
                    <a:pt x="1665" y="1204"/>
                  </a:lnTo>
                  <a:lnTo>
                    <a:pt x="1665" y="1202"/>
                  </a:lnTo>
                  <a:lnTo>
                    <a:pt x="1669" y="1198"/>
                  </a:lnTo>
                  <a:lnTo>
                    <a:pt x="1673" y="1194"/>
                  </a:lnTo>
                  <a:lnTo>
                    <a:pt x="1679" y="1191"/>
                  </a:lnTo>
                  <a:lnTo>
                    <a:pt x="1685" y="1190"/>
                  </a:lnTo>
                  <a:lnTo>
                    <a:pt x="1687" y="1229"/>
                  </a:lnTo>
                  <a:lnTo>
                    <a:pt x="1690" y="1265"/>
                  </a:lnTo>
                  <a:lnTo>
                    <a:pt x="1691" y="1298"/>
                  </a:lnTo>
                  <a:lnTo>
                    <a:pt x="1690" y="1329"/>
                  </a:lnTo>
                  <a:lnTo>
                    <a:pt x="1681" y="1356"/>
                  </a:lnTo>
                  <a:lnTo>
                    <a:pt x="1666" y="1384"/>
                  </a:lnTo>
                  <a:lnTo>
                    <a:pt x="1639" y="1411"/>
                  </a:lnTo>
                  <a:lnTo>
                    <a:pt x="1602" y="1440"/>
                  </a:lnTo>
                  <a:lnTo>
                    <a:pt x="1570" y="1449"/>
                  </a:lnTo>
                  <a:lnTo>
                    <a:pt x="1534" y="1457"/>
                  </a:lnTo>
                  <a:lnTo>
                    <a:pt x="1496" y="1461"/>
                  </a:lnTo>
                  <a:lnTo>
                    <a:pt x="1458" y="1462"/>
                  </a:lnTo>
                  <a:lnTo>
                    <a:pt x="1420" y="1458"/>
                  </a:lnTo>
                  <a:lnTo>
                    <a:pt x="1386" y="1450"/>
                  </a:lnTo>
                  <a:lnTo>
                    <a:pt x="1354" y="1436"/>
                  </a:lnTo>
                  <a:lnTo>
                    <a:pt x="1329" y="1415"/>
                  </a:lnTo>
                  <a:lnTo>
                    <a:pt x="1319" y="1415"/>
                  </a:lnTo>
                  <a:lnTo>
                    <a:pt x="1312" y="1418"/>
                  </a:lnTo>
                  <a:lnTo>
                    <a:pt x="1305" y="1421"/>
                  </a:lnTo>
                  <a:lnTo>
                    <a:pt x="1298" y="1427"/>
                  </a:lnTo>
                  <a:lnTo>
                    <a:pt x="1290" y="1429"/>
                  </a:lnTo>
                  <a:lnTo>
                    <a:pt x="1281" y="1431"/>
                  </a:lnTo>
                  <a:lnTo>
                    <a:pt x="1271" y="1431"/>
                  </a:lnTo>
                  <a:lnTo>
                    <a:pt x="1258" y="1429"/>
                  </a:lnTo>
                  <a:lnTo>
                    <a:pt x="1249" y="1421"/>
                  </a:lnTo>
                  <a:lnTo>
                    <a:pt x="1242" y="1417"/>
                  </a:lnTo>
                  <a:lnTo>
                    <a:pt x="1237" y="1415"/>
                  </a:lnTo>
                  <a:lnTo>
                    <a:pt x="1230" y="1416"/>
                  </a:lnTo>
                  <a:lnTo>
                    <a:pt x="1217" y="1431"/>
                  </a:lnTo>
                  <a:lnTo>
                    <a:pt x="1205" y="1450"/>
                  </a:lnTo>
                  <a:lnTo>
                    <a:pt x="1188" y="1466"/>
                  </a:lnTo>
                  <a:lnTo>
                    <a:pt x="1173" y="1481"/>
                  </a:lnTo>
                  <a:lnTo>
                    <a:pt x="1154" y="1490"/>
                  </a:lnTo>
                  <a:lnTo>
                    <a:pt x="1135" y="1495"/>
                  </a:lnTo>
                  <a:lnTo>
                    <a:pt x="1115" y="1492"/>
                  </a:lnTo>
                  <a:lnTo>
                    <a:pt x="1097" y="1481"/>
                  </a:lnTo>
                  <a:lnTo>
                    <a:pt x="1090" y="1480"/>
                  </a:lnTo>
                  <a:lnTo>
                    <a:pt x="1087" y="1480"/>
                  </a:lnTo>
                  <a:lnTo>
                    <a:pt x="1084" y="1481"/>
                  </a:lnTo>
                  <a:lnTo>
                    <a:pt x="1081" y="1483"/>
                  </a:lnTo>
                  <a:lnTo>
                    <a:pt x="1072" y="1506"/>
                  </a:lnTo>
                  <a:lnTo>
                    <a:pt x="1058" y="1529"/>
                  </a:lnTo>
                  <a:lnTo>
                    <a:pt x="1039" y="1550"/>
                  </a:lnTo>
                  <a:lnTo>
                    <a:pt x="1017" y="1569"/>
                  </a:lnTo>
                  <a:lnTo>
                    <a:pt x="992" y="1583"/>
                  </a:lnTo>
                  <a:lnTo>
                    <a:pt x="967" y="1596"/>
                  </a:lnTo>
                  <a:lnTo>
                    <a:pt x="940" y="1603"/>
                  </a:lnTo>
                  <a:lnTo>
                    <a:pt x="916" y="1607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14114" y="6715"/>
              <a:ext cx="627" cy="1145"/>
            </a:xfrm>
            <a:custGeom>
              <a:avLst/>
              <a:gdLst>
                <a:gd name="T0" fmla="*/ 219 w 627"/>
                <a:gd name="T1" fmla="*/ 1079 h 1145"/>
                <a:gd name="T2" fmla="*/ 180 w 627"/>
                <a:gd name="T3" fmla="*/ 1022 h 1145"/>
                <a:gd name="T4" fmla="*/ 194 w 627"/>
                <a:gd name="T5" fmla="*/ 1014 h 1145"/>
                <a:gd name="T6" fmla="*/ 293 w 627"/>
                <a:gd name="T7" fmla="*/ 1041 h 1145"/>
                <a:gd name="T8" fmla="*/ 442 w 627"/>
                <a:gd name="T9" fmla="*/ 1004 h 1145"/>
                <a:gd name="T10" fmla="*/ 561 w 627"/>
                <a:gd name="T11" fmla="*/ 651 h 1145"/>
                <a:gd name="T12" fmla="*/ 364 w 627"/>
                <a:gd name="T13" fmla="*/ 460 h 1145"/>
                <a:gd name="T14" fmla="*/ 345 w 627"/>
                <a:gd name="T15" fmla="*/ 449 h 1145"/>
                <a:gd name="T16" fmla="*/ 379 w 627"/>
                <a:gd name="T17" fmla="*/ 452 h 1145"/>
                <a:gd name="T18" fmla="*/ 424 w 627"/>
                <a:gd name="T19" fmla="*/ 327 h 1145"/>
                <a:gd name="T20" fmla="*/ 299 w 627"/>
                <a:gd name="T21" fmla="*/ 173 h 1145"/>
                <a:gd name="T22" fmla="*/ 249 w 627"/>
                <a:gd name="T23" fmla="*/ 162 h 1145"/>
                <a:gd name="T24" fmla="*/ 237 w 627"/>
                <a:gd name="T25" fmla="*/ 151 h 1145"/>
                <a:gd name="T26" fmla="*/ 293 w 627"/>
                <a:gd name="T27" fmla="*/ 158 h 1145"/>
                <a:gd name="T28" fmla="*/ 259 w 627"/>
                <a:gd name="T29" fmla="*/ 64 h 1145"/>
                <a:gd name="T30" fmla="*/ 136 w 627"/>
                <a:gd name="T31" fmla="*/ 16 h 1145"/>
                <a:gd name="T32" fmla="*/ 45 w 627"/>
                <a:gd name="T33" fmla="*/ 48 h 1145"/>
                <a:gd name="T34" fmla="*/ 0 w 627"/>
                <a:gd name="T35" fmla="*/ 74 h 1145"/>
                <a:gd name="T36" fmla="*/ 185 w 627"/>
                <a:gd name="T37" fmla="*/ 5 h 1145"/>
                <a:gd name="T38" fmla="*/ 337 w 627"/>
                <a:gd name="T39" fmla="*/ 143 h 1145"/>
                <a:gd name="T40" fmla="*/ 377 w 627"/>
                <a:gd name="T41" fmla="*/ 143 h 1145"/>
                <a:gd name="T42" fmla="*/ 579 w 627"/>
                <a:gd name="T43" fmla="*/ 272 h 1145"/>
                <a:gd name="T44" fmla="*/ 620 w 627"/>
                <a:gd name="T45" fmla="*/ 435 h 1145"/>
                <a:gd name="T46" fmla="*/ 608 w 627"/>
                <a:gd name="T47" fmla="*/ 450 h 1145"/>
                <a:gd name="T48" fmla="*/ 608 w 627"/>
                <a:gd name="T49" fmla="*/ 404 h 1145"/>
                <a:gd name="T50" fmla="*/ 560 w 627"/>
                <a:gd name="T51" fmla="*/ 273 h 1145"/>
                <a:gd name="T52" fmla="*/ 403 w 627"/>
                <a:gd name="T53" fmla="*/ 167 h 1145"/>
                <a:gd name="T54" fmla="*/ 351 w 627"/>
                <a:gd name="T55" fmla="*/ 161 h 1145"/>
                <a:gd name="T56" fmla="*/ 396 w 627"/>
                <a:gd name="T57" fmla="*/ 223 h 1145"/>
                <a:gd name="T58" fmla="*/ 457 w 627"/>
                <a:gd name="T59" fmla="*/ 440 h 1145"/>
                <a:gd name="T60" fmla="*/ 452 w 627"/>
                <a:gd name="T61" fmla="*/ 462 h 1145"/>
                <a:gd name="T62" fmla="*/ 442 w 627"/>
                <a:gd name="T63" fmla="*/ 409 h 1145"/>
                <a:gd name="T64" fmla="*/ 434 w 627"/>
                <a:gd name="T65" fmla="*/ 418 h 1145"/>
                <a:gd name="T66" fmla="*/ 441 w 627"/>
                <a:gd name="T67" fmla="*/ 471 h 1145"/>
                <a:gd name="T68" fmla="*/ 598 w 627"/>
                <a:gd name="T69" fmla="*/ 743 h 1145"/>
                <a:gd name="T70" fmla="*/ 446 w 627"/>
                <a:gd name="T71" fmla="*/ 1022 h 1145"/>
                <a:gd name="T72" fmla="*/ 393 w 627"/>
                <a:gd name="T73" fmla="*/ 1043 h 1145"/>
                <a:gd name="T74" fmla="*/ 371 w 627"/>
                <a:gd name="T75" fmla="*/ 1075 h 1145"/>
                <a:gd name="T76" fmla="*/ 341 w 627"/>
                <a:gd name="T77" fmla="*/ 1056 h 1145"/>
                <a:gd name="T78" fmla="*/ 329 w 627"/>
                <a:gd name="T79" fmla="*/ 1078 h 1145"/>
                <a:gd name="T80" fmla="*/ 337 w 627"/>
                <a:gd name="T81" fmla="*/ 1112 h 1145"/>
                <a:gd name="T82" fmla="*/ 317 w 627"/>
                <a:gd name="T83" fmla="*/ 1091 h 1145"/>
                <a:gd name="T84" fmla="*/ 312 w 627"/>
                <a:gd name="T85" fmla="*/ 1058 h 1145"/>
                <a:gd name="T86" fmla="*/ 295 w 627"/>
                <a:gd name="T87" fmla="*/ 1081 h 1145"/>
                <a:gd name="T88" fmla="*/ 305 w 627"/>
                <a:gd name="T89" fmla="*/ 1128 h 1145"/>
                <a:gd name="T90" fmla="*/ 285 w 627"/>
                <a:gd name="T91" fmla="*/ 1102 h 1145"/>
                <a:gd name="T92" fmla="*/ 273 w 627"/>
                <a:gd name="T93" fmla="*/ 1058 h 1145"/>
                <a:gd name="T94" fmla="*/ 264 w 627"/>
                <a:gd name="T95" fmla="*/ 1081 h 1145"/>
                <a:gd name="T96" fmla="*/ 270 w 627"/>
                <a:gd name="T97" fmla="*/ 1134 h 1145"/>
                <a:gd name="T98" fmla="*/ 256 w 627"/>
                <a:gd name="T99" fmla="*/ 1103 h 1145"/>
                <a:gd name="T100" fmla="*/ 243 w 627"/>
                <a:gd name="T101" fmla="*/ 1055 h 1145"/>
                <a:gd name="T102" fmla="*/ 228 w 627"/>
                <a:gd name="T103" fmla="*/ 1073 h 1145"/>
                <a:gd name="T104" fmla="*/ 242 w 627"/>
                <a:gd name="T105" fmla="*/ 114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7" h="1145">
                  <a:moveTo>
                    <a:pt x="237" y="1145"/>
                  </a:moveTo>
                  <a:lnTo>
                    <a:pt x="229" y="1127"/>
                  </a:lnTo>
                  <a:lnTo>
                    <a:pt x="224" y="1110"/>
                  </a:lnTo>
                  <a:lnTo>
                    <a:pt x="221" y="1093"/>
                  </a:lnTo>
                  <a:lnTo>
                    <a:pt x="219" y="1079"/>
                  </a:lnTo>
                  <a:lnTo>
                    <a:pt x="213" y="1064"/>
                  </a:lnTo>
                  <a:lnTo>
                    <a:pt x="207" y="1052"/>
                  </a:lnTo>
                  <a:lnTo>
                    <a:pt x="196" y="1039"/>
                  </a:lnTo>
                  <a:lnTo>
                    <a:pt x="181" y="1030"/>
                  </a:lnTo>
                  <a:lnTo>
                    <a:pt x="180" y="1022"/>
                  </a:lnTo>
                  <a:lnTo>
                    <a:pt x="180" y="1018"/>
                  </a:lnTo>
                  <a:lnTo>
                    <a:pt x="180" y="1015"/>
                  </a:lnTo>
                  <a:lnTo>
                    <a:pt x="183" y="1013"/>
                  </a:lnTo>
                  <a:lnTo>
                    <a:pt x="188" y="1013"/>
                  </a:lnTo>
                  <a:lnTo>
                    <a:pt x="194" y="1014"/>
                  </a:lnTo>
                  <a:lnTo>
                    <a:pt x="198" y="1018"/>
                  </a:lnTo>
                  <a:lnTo>
                    <a:pt x="205" y="1026"/>
                  </a:lnTo>
                  <a:lnTo>
                    <a:pt x="232" y="1034"/>
                  </a:lnTo>
                  <a:lnTo>
                    <a:pt x="262" y="1039"/>
                  </a:lnTo>
                  <a:lnTo>
                    <a:pt x="293" y="1041"/>
                  </a:lnTo>
                  <a:lnTo>
                    <a:pt x="324" y="1039"/>
                  </a:lnTo>
                  <a:lnTo>
                    <a:pt x="353" y="1034"/>
                  </a:lnTo>
                  <a:lnTo>
                    <a:pt x="383" y="1026"/>
                  </a:lnTo>
                  <a:lnTo>
                    <a:pt x="412" y="1016"/>
                  </a:lnTo>
                  <a:lnTo>
                    <a:pt x="442" y="1004"/>
                  </a:lnTo>
                  <a:lnTo>
                    <a:pt x="509" y="942"/>
                  </a:lnTo>
                  <a:lnTo>
                    <a:pt x="554" y="874"/>
                  </a:lnTo>
                  <a:lnTo>
                    <a:pt x="577" y="799"/>
                  </a:lnTo>
                  <a:lnTo>
                    <a:pt x="579" y="725"/>
                  </a:lnTo>
                  <a:lnTo>
                    <a:pt x="561" y="651"/>
                  </a:lnTo>
                  <a:lnTo>
                    <a:pt x="524" y="583"/>
                  </a:lnTo>
                  <a:lnTo>
                    <a:pt x="469" y="522"/>
                  </a:lnTo>
                  <a:lnTo>
                    <a:pt x="399" y="474"/>
                  </a:lnTo>
                  <a:lnTo>
                    <a:pt x="378" y="465"/>
                  </a:lnTo>
                  <a:lnTo>
                    <a:pt x="364" y="460"/>
                  </a:lnTo>
                  <a:lnTo>
                    <a:pt x="353" y="455"/>
                  </a:lnTo>
                  <a:lnTo>
                    <a:pt x="347" y="453"/>
                  </a:lnTo>
                  <a:lnTo>
                    <a:pt x="339" y="450"/>
                  </a:lnTo>
                  <a:lnTo>
                    <a:pt x="338" y="449"/>
                  </a:lnTo>
                  <a:lnTo>
                    <a:pt x="345" y="449"/>
                  </a:lnTo>
                  <a:lnTo>
                    <a:pt x="351" y="449"/>
                  </a:lnTo>
                  <a:lnTo>
                    <a:pt x="358" y="449"/>
                  </a:lnTo>
                  <a:lnTo>
                    <a:pt x="364" y="450"/>
                  </a:lnTo>
                  <a:lnTo>
                    <a:pt x="371" y="450"/>
                  </a:lnTo>
                  <a:lnTo>
                    <a:pt x="379" y="452"/>
                  </a:lnTo>
                  <a:lnTo>
                    <a:pt x="385" y="453"/>
                  </a:lnTo>
                  <a:lnTo>
                    <a:pt x="395" y="456"/>
                  </a:lnTo>
                  <a:lnTo>
                    <a:pt x="414" y="413"/>
                  </a:lnTo>
                  <a:lnTo>
                    <a:pt x="424" y="370"/>
                  </a:lnTo>
                  <a:lnTo>
                    <a:pt x="424" y="327"/>
                  </a:lnTo>
                  <a:lnTo>
                    <a:pt x="415" y="289"/>
                  </a:lnTo>
                  <a:lnTo>
                    <a:pt x="396" y="251"/>
                  </a:lnTo>
                  <a:lnTo>
                    <a:pt x="372" y="219"/>
                  </a:lnTo>
                  <a:lnTo>
                    <a:pt x="339" y="193"/>
                  </a:lnTo>
                  <a:lnTo>
                    <a:pt x="299" y="173"/>
                  </a:lnTo>
                  <a:lnTo>
                    <a:pt x="288" y="170"/>
                  </a:lnTo>
                  <a:lnTo>
                    <a:pt x="278" y="167"/>
                  </a:lnTo>
                  <a:lnTo>
                    <a:pt x="269" y="165"/>
                  </a:lnTo>
                  <a:lnTo>
                    <a:pt x="259" y="164"/>
                  </a:lnTo>
                  <a:lnTo>
                    <a:pt x="249" y="162"/>
                  </a:lnTo>
                  <a:lnTo>
                    <a:pt x="239" y="160"/>
                  </a:lnTo>
                  <a:lnTo>
                    <a:pt x="230" y="158"/>
                  </a:lnTo>
                  <a:lnTo>
                    <a:pt x="223" y="156"/>
                  </a:lnTo>
                  <a:lnTo>
                    <a:pt x="228" y="152"/>
                  </a:lnTo>
                  <a:lnTo>
                    <a:pt x="237" y="151"/>
                  </a:lnTo>
                  <a:lnTo>
                    <a:pt x="246" y="150"/>
                  </a:lnTo>
                  <a:lnTo>
                    <a:pt x="260" y="152"/>
                  </a:lnTo>
                  <a:lnTo>
                    <a:pt x="272" y="153"/>
                  </a:lnTo>
                  <a:lnTo>
                    <a:pt x="284" y="155"/>
                  </a:lnTo>
                  <a:lnTo>
                    <a:pt x="293" y="158"/>
                  </a:lnTo>
                  <a:lnTo>
                    <a:pt x="302" y="160"/>
                  </a:lnTo>
                  <a:lnTo>
                    <a:pt x="303" y="131"/>
                  </a:lnTo>
                  <a:lnTo>
                    <a:pt x="295" y="106"/>
                  </a:lnTo>
                  <a:lnTo>
                    <a:pt x="280" y="83"/>
                  </a:lnTo>
                  <a:lnTo>
                    <a:pt x="259" y="64"/>
                  </a:lnTo>
                  <a:lnTo>
                    <a:pt x="232" y="46"/>
                  </a:lnTo>
                  <a:lnTo>
                    <a:pt x="207" y="33"/>
                  </a:lnTo>
                  <a:lnTo>
                    <a:pt x="181" y="23"/>
                  </a:lnTo>
                  <a:lnTo>
                    <a:pt x="159" y="16"/>
                  </a:lnTo>
                  <a:lnTo>
                    <a:pt x="136" y="16"/>
                  </a:lnTo>
                  <a:lnTo>
                    <a:pt x="115" y="20"/>
                  </a:lnTo>
                  <a:lnTo>
                    <a:pt x="95" y="23"/>
                  </a:lnTo>
                  <a:lnTo>
                    <a:pt x="79" y="30"/>
                  </a:lnTo>
                  <a:lnTo>
                    <a:pt x="61" y="37"/>
                  </a:lnTo>
                  <a:lnTo>
                    <a:pt x="45" y="48"/>
                  </a:lnTo>
                  <a:lnTo>
                    <a:pt x="29" y="61"/>
                  </a:lnTo>
                  <a:lnTo>
                    <a:pt x="15" y="77"/>
                  </a:lnTo>
                  <a:lnTo>
                    <a:pt x="7" y="77"/>
                  </a:lnTo>
                  <a:lnTo>
                    <a:pt x="3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38" y="31"/>
                  </a:lnTo>
                  <a:lnTo>
                    <a:pt x="84" y="9"/>
                  </a:lnTo>
                  <a:lnTo>
                    <a:pt x="134" y="0"/>
                  </a:lnTo>
                  <a:lnTo>
                    <a:pt x="185" y="5"/>
                  </a:lnTo>
                  <a:lnTo>
                    <a:pt x="232" y="22"/>
                  </a:lnTo>
                  <a:lnTo>
                    <a:pt x="275" y="53"/>
                  </a:lnTo>
                  <a:lnTo>
                    <a:pt x="308" y="93"/>
                  </a:lnTo>
                  <a:lnTo>
                    <a:pt x="331" y="144"/>
                  </a:lnTo>
                  <a:lnTo>
                    <a:pt x="337" y="143"/>
                  </a:lnTo>
                  <a:lnTo>
                    <a:pt x="347" y="143"/>
                  </a:lnTo>
                  <a:lnTo>
                    <a:pt x="351" y="143"/>
                  </a:lnTo>
                  <a:lnTo>
                    <a:pt x="359" y="143"/>
                  </a:lnTo>
                  <a:lnTo>
                    <a:pt x="367" y="143"/>
                  </a:lnTo>
                  <a:lnTo>
                    <a:pt x="377" y="143"/>
                  </a:lnTo>
                  <a:lnTo>
                    <a:pt x="423" y="155"/>
                  </a:lnTo>
                  <a:lnTo>
                    <a:pt x="468" y="175"/>
                  </a:lnTo>
                  <a:lnTo>
                    <a:pt x="510" y="202"/>
                  </a:lnTo>
                  <a:lnTo>
                    <a:pt x="549" y="235"/>
                  </a:lnTo>
                  <a:lnTo>
                    <a:pt x="579" y="272"/>
                  </a:lnTo>
                  <a:lnTo>
                    <a:pt x="605" y="316"/>
                  </a:lnTo>
                  <a:lnTo>
                    <a:pt x="620" y="364"/>
                  </a:lnTo>
                  <a:lnTo>
                    <a:pt x="627" y="416"/>
                  </a:lnTo>
                  <a:lnTo>
                    <a:pt x="624" y="425"/>
                  </a:lnTo>
                  <a:lnTo>
                    <a:pt x="620" y="435"/>
                  </a:lnTo>
                  <a:lnTo>
                    <a:pt x="618" y="443"/>
                  </a:lnTo>
                  <a:lnTo>
                    <a:pt x="617" y="450"/>
                  </a:lnTo>
                  <a:lnTo>
                    <a:pt x="612" y="456"/>
                  </a:lnTo>
                  <a:lnTo>
                    <a:pt x="609" y="457"/>
                  </a:lnTo>
                  <a:lnTo>
                    <a:pt x="608" y="450"/>
                  </a:lnTo>
                  <a:lnTo>
                    <a:pt x="608" y="442"/>
                  </a:lnTo>
                  <a:lnTo>
                    <a:pt x="608" y="433"/>
                  </a:lnTo>
                  <a:lnTo>
                    <a:pt x="608" y="424"/>
                  </a:lnTo>
                  <a:lnTo>
                    <a:pt x="608" y="414"/>
                  </a:lnTo>
                  <a:lnTo>
                    <a:pt x="608" y="404"/>
                  </a:lnTo>
                  <a:lnTo>
                    <a:pt x="608" y="395"/>
                  </a:lnTo>
                  <a:lnTo>
                    <a:pt x="609" y="385"/>
                  </a:lnTo>
                  <a:lnTo>
                    <a:pt x="597" y="344"/>
                  </a:lnTo>
                  <a:lnTo>
                    <a:pt x="581" y="306"/>
                  </a:lnTo>
                  <a:lnTo>
                    <a:pt x="560" y="273"/>
                  </a:lnTo>
                  <a:lnTo>
                    <a:pt x="536" y="245"/>
                  </a:lnTo>
                  <a:lnTo>
                    <a:pt x="508" y="218"/>
                  </a:lnTo>
                  <a:lnTo>
                    <a:pt x="476" y="197"/>
                  </a:lnTo>
                  <a:lnTo>
                    <a:pt x="439" y="180"/>
                  </a:lnTo>
                  <a:lnTo>
                    <a:pt x="403" y="167"/>
                  </a:lnTo>
                  <a:lnTo>
                    <a:pt x="393" y="165"/>
                  </a:lnTo>
                  <a:lnTo>
                    <a:pt x="384" y="163"/>
                  </a:lnTo>
                  <a:lnTo>
                    <a:pt x="372" y="161"/>
                  </a:lnTo>
                  <a:lnTo>
                    <a:pt x="362" y="161"/>
                  </a:lnTo>
                  <a:lnTo>
                    <a:pt x="351" y="161"/>
                  </a:lnTo>
                  <a:lnTo>
                    <a:pt x="342" y="163"/>
                  </a:lnTo>
                  <a:lnTo>
                    <a:pt x="336" y="166"/>
                  </a:lnTo>
                  <a:lnTo>
                    <a:pt x="334" y="174"/>
                  </a:lnTo>
                  <a:lnTo>
                    <a:pt x="369" y="193"/>
                  </a:lnTo>
                  <a:lnTo>
                    <a:pt x="396" y="223"/>
                  </a:lnTo>
                  <a:lnTo>
                    <a:pt x="417" y="260"/>
                  </a:lnTo>
                  <a:lnTo>
                    <a:pt x="433" y="304"/>
                  </a:lnTo>
                  <a:lnTo>
                    <a:pt x="444" y="349"/>
                  </a:lnTo>
                  <a:lnTo>
                    <a:pt x="452" y="396"/>
                  </a:lnTo>
                  <a:lnTo>
                    <a:pt x="457" y="440"/>
                  </a:lnTo>
                  <a:lnTo>
                    <a:pt x="463" y="482"/>
                  </a:lnTo>
                  <a:lnTo>
                    <a:pt x="458" y="484"/>
                  </a:lnTo>
                  <a:lnTo>
                    <a:pt x="455" y="486"/>
                  </a:lnTo>
                  <a:lnTo>
                    <a:pt x="453" y="473"/>
                  </a:lnTo>
                  <a:lnTo>
                    <a:pt x="452" y="462"/>
                  </a:lnTo>
                  <a:lnTo>
                    <a:pt x="449" y="451"/>
                  </a:lnTo>
                  <a:lnTo>
                    <a:pt x="448" y="441"/>
                  </a:lnTo>
                  <a:lnTo>
                    <a:pt x="446" y="430"/>
                  </a:lnTo>
                  <a:lnTo>
                    <a:pt x="444" y="419"/>
                  </a:lnTo>
                  <a:lnTo>
                    <a:pt x="442" y="409"/>
                  </a:lnTo>
                  <a:lnTo>
                    <a:pt x="441" y="399"/>
                  </a:lnTo>
                  <a:lnTo>
                    <a:pt x="437" y="399"/>
                  </a:lnTo>
                  <a:lnTo>
                    <a:pt x="436" y="399"/>
                  </a:lnTo>
                  <a:lnTo>
                    <a:pt x="434" y="408"/>
                  </a:lnTo>
                  <a:lnTo>
                    <a:pt x="434" y="418"/>
                  </a:lnTo>
                  <a:lnTo>
                    <a:pt x="435" y="428"/>
                  </a:lnTo>
                  <a:lnTo>
                    <a:pt x="436" y="439"/>
                  </a:lnTo>
                  <a:lnTo>
                    <a:pt x="436" y="449"/>
                  </a:lnTo>
                  <a:lnTo>
                    <a:pt x="438" y="461"/>
                  </a:lnTo>
                  <a:lnTo>
                    <a:pt x="441" y="471"/>
                  </a:lnTo>
                  <a:lnTo>
                    <a:pt x="443" y="483"/>
                  </a:lnTo>
                  <a:lnTo>
                    <a:pt x="507" y="541"/>
                  </a:lnTo>
                  <a:lnTo>
                    <a:pt x="555" y="606"/>
                  </a:lnTo>
                  <a:lnTo>
                    <a:pt x="585" y="673"/>
                  </a:lnTo>
                  <a:lnTo>
                    <a:pt x="598" y="743"/>
                  </a:lnTo>
                  <a:lnTo>
                    <a:pt x="590" y="812"/>
                  </a:lnTo>
                  <a:lnTo>
                    <a:pt x="565" y="883"/>
                  </a:lnTo>
                  <a:lnTo>
                    <a:pt x="521" y="951"/>
                  </a:lnTo>
                  <a:lnTo>
                    <a:pt x="457" y="1017"/>
                  </a:lnTo>
                  <a:lnTo>
                    <a:pt x="446" y="1022"/>
                  </a:lnTo>
                  <a:lnTo>
                    <a:pt x="436" y="1026"/>
                  </a:lnTo>
                  <a:lnTo>
                    <a:pt x="425" y="1031"/>
                  </a:lnTo>
                  <a:lnTo>
                    <a:pt x="415" y="1035"/>
                  </a:lnTo>
                  <a:lnTo>
                    <a:pt x="403" y="1038"/>
                  </a:lnTo>
                  <a:lnTo>
                    <a:pt x="393" y="1043"/>
                  </a:lnTo>
                  <a:lnTo>
                    <a:pt x="381" y="1047"/>
                  </a:lnTo>
                  <a:lnTo>
                    <a:pt x="371" y="1052"/>
                  </a:lnTo>
                  <a:lnTo>
                    <a:pt x="372" y="1061"/>
                  </a:lnTo>
                  <a:lnTo>
                    <a:pt x="374" y="1073"/>
                  </a:lnTo>
                  <a:lnTo>
                    <a:pt x="371" y="1075"/>
                  </a:lnTo>
                  <a:lnTo>
                    <a:pt x="368" y="1077"/>
                  </a:lnTo>
                  <a:lnTo>
                    <a:pt x="360" y="1066"/>
                  </a:lnTo>
                  <a:lnTo>
                    <a:pt x="356" y="1056"/>
                  </a:lnTo>
                  <a:lnTo>
                    <a:pt x="348" y="1056"/>
                  </a:lnTo>
                  <a:lnTo>
                    <a:pt x="341" y="1056"/>
                  </a:lnTo>
                  <a:lnTo>
                    <a:pt x="334" y="1057"/>
                  </a:lnTo>
                  <a:lnTo>
                    <a:pt x="327" y="1058"/>
                  </a:lnTo>
                  <a:lnTo>
                    <a:pt x="327" y="1065"/>
                  </a:lnTo>
                  <a:lnTo>
                    <a:pt x="329" y="1071"/>
                  </a:lnTo>
                  <a:lnTo>
                    <a:pt x="329" y="1078"/>
                  </a:lnTo>
                  <a:lnTo>
                    <a:pt x="331" y="1085"/>
                  </a:lnTo>
                  <a:lnTo>
                    <a:pt x="332" y="1091"/>
                  </a:lnTo>
                  <a:lnTo>
                    <a:pt x="334" y="1098"/>
                  </a:lnTo>
                  <a:lnTo>
                    <a:pt x="335" y="1104"/>
                  </a:lnTo>
                  <a:lnTo>
                    <a:pt x="337" y="1112"/>
                  </a:lnTo>
                  <a:lnTo>
                    <a:pt x="332" y="1112"/>
                  </a:lnTo>
                  <a:lnTo>
                    <a:pt x="329" y="1112"/>
                  </a:lnTo>
                  <a:lnTo>
                    <a:pt x="324" y="1106"/>
                  </a:lnTo>
                  <a:lnTo>
                    <a:pt x="320" y="1099"/>
                  </a:lnTo>
                  <a:lnTo>
                    <a:pt x="317" y="1091"/>
                  </a:lnTo>
                  <a:lnTo>
                    <a:pt x="316" y="1085"/>
                  </a:lnTo>
                  <a:lnTo>
                    <a:pt x="314" y="1077"/>
                  </a:lnTo>
                  <a:lnTo>
                    <a:pt x="313" y="1069"/>
                  </a:lnTo>
                  <a:lnTo>
                    <a:pt x="312" y="1063"/>
                  </a:lnTo>
                  <a:lnTo>
                    <a:pt x="312" y="1058"/>
                  </a:lnTo>
                  <a:lnTo>
                    <a:pt x="299" y="1058"/>
                  </a:lnTo>
                  <a:lnTo>
                    <a:pt x="289" y="1059"/>
                  </a:lnTo>
                  <a:lnTo>
                    <a:pt x="289" y="1065"/>
                  </a:lnTo>
                  <a:lnTo>
                    <a:pt x="293" y="1074"/>
                  </a:lnTo>
                  <a:lnTo>
                    <a:pt x="295" y="1081"/>
                  </a:lnTo>
                  <a:lnTo>
                    <a:pt x="298" y="1091"/>
                  </a:lnTo>
                  <a:lnTo>
                    <a:pt x="300" y="1100"/>
                  </a:lnTo>
                  <a:lnTo>
                    <a:pt x="303" y="1109"/>
                  </a:lnTo>
                  <a:lnTo>
                    <a:pt x="304" y="1118"/>
                  </a:lnTo>
                  <a:lnTo>
                    <a:pt x="305" y="1128"/>
                  </a:lnTo>
                  <a:lnTo>
                    <a:pt x="303" y="1129"/>
                  </a:lnTo>
                  <a:lnTo>
                    <a:pt x="302" y="1131"/>
                  </a:lnTo>
                  <a:lnTo>
                    <a:pt x="294" y="1121"/>
                  </a:lnTo>
                  <a:lnTo>
                    <a:pt x="289" y="1112"/>
                  </a:lnTo>
                  <a:lnTo>
                    <a:pt x="285" y="1102"/>
                  </a:lnTo>
                  <a:lnTo>
                    <a:pt x="282" y="1093"/>
                  </a:lnTo>
                  <a:lnTo>
                    <a:pt x="278" y="1084"/>
                  </a:lnTo>
                  <a:lnTo>
                    <a:pt x="276" y="1075"/>
                  </a:lnTo>
                  <a:lnTo>
                    <a:pt x="274" y="1065"/>
                  </a:lnTo>
                  <a:lnTo>
                    <a:pt x="273" y="1058"/>
                  </a:lnTo>
                  <a:lnTo>
                    <a:pt x="265" y="1057"/>
                  </a:lnTo>
                  <a:lnTo>
                    <a:pt x="259" y="1056"/>
                  </a:lnTo>
                  <a:lnTo>
                    <a:pt x="259" y="1060"/>
                  </a:lnTo>
                  <a:lnTo>
                    <a:pt x="261" y="1070"/>
                  </a:lnTo>
                  <a:lnTo>
                    <a:pt x="264" y="1081"/>
                  </a:lnTo>
                  <a:lnTo>
                    <a:pt x="267" y="1095"/>
                  </a:lnTo>
                  <a:lnTo>
                    <a:pt x="269" y="1107"/>
                  </a:lnTo>
                  <a:lnTo>
                    <a:pt x="271" y="1119"/>
                  </a:lnTo>
                  <a:lnTo>
                    <a:pt x="270" y="1128"/>
                  </a:lnTo>
                  <a:lnTo>
                    <a:pt x="270" y="1134"/>
                  </a:lnTo>
                  <a:lnTo>
                    <a:pt x="267" y="1133"/>
                  </a:lnTo>
                  <a:lnTo>
                    <a:pt x="265" y="1133"/>
                  </a:lnTo>
                  <a:lnTo>
                    <a:pt x="262" y="1123"/>
                  </a:lnTo>
                  <a:lnTo>
                    <a:pt x="259" y="1113"/>
                  </a:lnTo>
                  <a:lnTo>
                    <a:pt x="256" y="1103"/>
                  </a:lnTo>
                  <a:lnTo>
                    <a:pt x="254" y="1093"/>
                  </a:lnTo>
                  <a:lnTo>
                    <a:pt x="251" y="1084"/>
                  </a:lnTo>
                  <a:lnTo>
                    <a:pt x="248" y="1074"/>
                  </a:lnTo>
                  <a:lnTo>
                    <a:pt x="245" y="1064"/>
                  </a:lnTo>
                  <a:lnTo>
                    <a:pt x="243" y="1055"/>
                  </a:lnTo>
                  <a:lnTo>
                    <a:pt x="233" y="1053"/>
                  </a:lnTo>
                  <a:lnTo>
                    <a:pt x="224" y="1053"/>
                  </a:lnTo>
                  <a:lnTo>
                    <a:pt x="224" y="1058"/>
                  </a:lnTo>
                  <a:lnTo>
                    <a:pt x="227" y="1065"/>
                  </a:lnTo>
                  <a:lnTo>
                    <a:pt x="228" y="1073"/>
                  </a:lnTo>
                  <a:lnTo>
                    <a:pt x="230" y="1084"/>
                  </a:lnTo>
                  <a:lnTo>
                    <a:pt x="232" y="1095"/>
                  </a:lnTo>
                  <a:lnTo>
                    <a:pt x="235" y="1109"/>
                  </a:lnTo>
                  <a:lnTo>
                    <a:pt x="239" y="1124"/>
                  </a:lnTo>
                  <a:lnTo>
                    <a:pt x="242" y="1144"/>
                  </a:lnTo>
                  <a:lnTo>
                    <a:pt x="238" y="1145"/>
                  </a:lnTo>
                  <a:lnTo>
                    <a:pt x="237" y="1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12838" y="7679"/>
              <a:ext cx="259" cy="165"/>
            </a:xfrm>
            <a:custGeom>
              <a:avLst/>
              <a:gdLst>
                <a:gd name="T0" fmla="*/ 62 w 259"/>
                <a:gd name="T1" fmla="*/ 155 h 165"/>
                <a:gd name="T2" fmla="*/ 50 w 259"/>
                <a:gd name="T3" fmla="*/ 140 h 165"/>
                <a:gd name="T4" fmla="*/ 41 w 259"/>
                <a:gd name="T5" fmla="*/ 134 h 165"/>
                <a:gd name="T6" fmla="*/ 29 w 259"/>
                <a:gd name="T7" fmla="*/ 128 h 165"/>
                <a:gd name="T8" fmla="*/ 17 w 259"/>
                <a:gd name="T9" fmla="*/ 122 h 165"/>
                <a:gd name="T10" fmla="*/ 4 w 259"/>
                <a:gd name="T11" fmla="*/ 115 h 165"/>
                <a:gd name="T12" fmla="*/ 0 w 259"/>
                <a:gd name="T13" fmla="*/ 104 h 165"/>
                <a:gd name="T14" fmla="*/ 2 w 259"/>
                <a:gd name="T15" fmla="*/ 86 h 165"/>
                <a:gd name="T16" fmla="*/ 3 w 259"/>
                <a:gd name="T17" fmla="*/ 68 h 165"/>
                <a:gd name="T18" fmla="*/ 4 w 259"/>
                <a:gd name="T19" fmla="*/ 49 h 165"/>
                <a:gd name="T20" fmla="*/ 36 w 259"/>
                <a:gd name="T21" fmla="*/ 36 h 165"/>
                <a:gd name="T22" fmla="*/ 98 w 259"/>
                <a:gd name="T23" fmla="*/ 25 h 165"/>
                <a:gd name="T24" fmla="*/ 161 w 259"/>
                <a:gd name="T25" fmla="*/ 15 h 165"/>
                <a:gd name="T26" fmla="*/ 224 w 259"/>
                <a:gd name="T27" fmla="*/ 5 h 165"/>
                <a:gd name="T28" fmla="*/ 256 w 259"/>
                <a:gd name="T29" fmla="*/ 6 h 165"/>
                <a:gd name="T30" fmla="*/ 255 w 259"/>
                <a:gd name="T31" fmla="*/ 19 h 165"/>
                <a:gd name="T32" fmla="*/ 254 w 259"/>
                <a:gd name="T33" fmla="*/ 32 h 165"/>
                <a:gd name="T34" fmla="*/ 254 w 259"/>
                <a:gd name="T35" fmla="*/ 46 h 165"/>
                <a:gd name="T36" fmla="*/ 243 w 259"/>
                <a:gd name="T37" fmla="*/ 57 h 165"/>
                <a:gd name="T38" fmla="*/ 212 w 259"/>
                <a:gd name="T39" fmla="*/ 64 h 165"/>
                <a:gd name="T40" fmla="*/ 176 w 259"/>
                <a:gd name="T41" fmla="*/ 72 h 165"/>
                <a:gd name="T42" fmla="*/ 145 w 259"/>
                <a:gd name="T43" fmla="*/ 79 h 165"/>
                <a:gd name="T44" fmla="*/ 139 w 259"/>
                <a:gd name="T45" fmla="*/ 81 h 165"/>
                <a:gd name="T46" fmla="*/ 151 w 259"/>
                <a:gd name="T47" fmla="*/ 79 h 165"/>
                <a:gd name="T48" fmla="*/ 173 w 259"/>
                <a:gd name="T49" fmla="*/ 74 h 165"/>
                <a:gd name="T50" fmla="*/ 219 w 259"/>
                <a:gd name="T51" fmla="*/ 67 h 165"/>
                <a:gd name="T52" fmla="*/ 255 w 259"/>
                <a:gd name="T53" fmla="*/ 71 h 165"/>
                <a:gd name="T54" fmla="*/ 257 w 259"/>
                <a:gd name="T55" fmla="*/ 94 h 165"/>
                <a:gd name="T56" fmla="*/ 234 w 259"/>
                <a:gd name="T57" fmla="*/ 113 h 165"/>
                <a:gd name="T58" fmla="*/ 184 w 259"/>
                <a:gd name="T59" fmla="*/ 126 h 165"/>
                <a:gd name="T60" fmla="*/ 137 w 259"/>
                <a:gd name="T61" fmla="*/ 140 h 165"/>
                <a:gd name="T62" fmla="*/ 90 w 259"/>
                <a:gd name="T63" fmla="*/ 15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165">
                  <a:moveTo>
                    <a:pt x="69" y="165"/>
                  </a:moveTo>
                  <a:lnTo>
                    <a:pt x="62" y="155"/>
                  </a:lnTo>
                  <a:lnTo>
                    <a:pt x="55" y="148"/>
                  </a:lnTo>
                  <a:lnTo>
                    <a:pt x="50" y="140"/>
                  </a:lnTo>
                  <a:lnTo>
                    <a:pt x="47" y="136"/>
                  </a:lnTo>
                  <a:lnTo>
                    <a:pt x="41" y="134"/>
                  </a:lnTo>
                  <a:lnTo>
                    <a:pt x="35" y="132"/>
                  </a:lnTo>
                  <a:lnTo>
                    <a:pt x="29" y="128"/>
                  </a:lnTo>
                  <a:lnTo>
                    <a:pt x="23" y="125"/>
                  </a:lnTo>
                  <a:lnTo>
                    <a:pt x="17" y="122"/>
                  </a:lnTo>
                  <a:lnTo>
                    <a:pt x="11" y="118"/>
                  </a:lnTo>
                  <a:lnTo>
                    <a:pt x="4" y="115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8"/>
                  </a:lnTo>
                  <a:lnTo>
                    <a:pt x="3" y="68"/>
                  </a:lnTo>
                  <a:lnTo>
                    <a:pt x="4" y="58"/>
                  </a:lnTo>
                  <a:lnTo>
                    <a:pt x="4" y="49"/>
                  </a:lnTo>
                  <a:lnTo>
                    <a:pt x="5" y="41"/>
                  </a:lnTo>
                  <a:lnTo>
                    <a:pt x="36" y="36"/>
                  </a:lnTo>
                  <a:lnTo>
                    <a:pt x="67" y="30"/>
                  </a:lnTo>
                  <a:lnTo>
                    <a:pt x="98" y="25"/>
                  </a:lnTo>
                  <a:lnTo>
                    <a:pt x="130" y="20"/>
                  </a:lnTo>
                  <a:lnTo>
                    <a:pt x="161" y="15"/>
                  </a:lnTo>
                  <a:lnTo>
                    <a:pt x="193" y="10"/>
                  </a:lnTo>
                  <a:lnTo>
                    <a:pt x="224" y="5"/>
                  </a:lnTo>
                  <a:lnTo>
                    <a:pt x="257" y="0"/>
                  </a:lnTo>
                  <a:lnTo>
                    <a:pt x="256" y="6"/>
                  </a:lnTo>
                  <a:lnTo>
                    <a:pt x="256" y="13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4" y="32"/>
                  </a:lnTo>
                  <a:lnTo>
                    <a:pt x="254" y="39"/>
                  </a:lnTo>
                  <a:lnTo>
                    <a:pt x="254" y="46"/>
                  </a:lnTo>
                  <a:lnTo>
                    <a:pt x="254" y="52"/>
                  </a:lnTo>
                  <a:lnTo>
                    <a:pt x="243" y="57"/>
                  </a:lnTo>
                  <a:lnTo>
                    <a:pt x="229" y="61"/>
                  </a:lnTo>
                  <a:lnTo>
                    <a:pt x="212" y="64"/>
                  </a:lnTo>
                  <a:lnTo>
                    <a:pt x="195" y="69"/>
                  </a:lnTo>
                  <a:lnTo>
                    <a:pt x="176" y="72"/>
                  </a:lnTo>
                  <a:lnTo>
                    <a:pt x="161" y="75"/>
                  </a:lnTo>
                  <a:lnTo>
                    <a:pt x="145" y="79"/>
                  </a:lnTo>
                  <a:lnTo>
                    <a:pt x="134" y="82"/>
                  </a:lnTo>
                  <a:lnTo>
                    <a:pt x="139" y="81"/>
                  </a:lnTo>
                  <a:lnTo>
                    <a:pt x="144" y="80"/>
                  </a:lnTo>
                  <a:lnTo>
                    <a:pt x="151" y="79"/>
                  </a:lnTo>
                  <a:lnTo>
                    <a:pt x="161" y="78"/>
                  </a:lnTo>
                  <a:lnTo>
                    <a:pt x="173" y="74"/>
                  </a:lnTo>
                  <a:lnTo>
                    <a:pt x="193" y="72"/>
                  </a:lnTo>
                  <a:lnTo>
                    <a:pt x="219" y="67"/>
                  </a:lnTo>
                  <a:lnTo>
                    <a:pt x="255" y="61"/>
                  </a:lnTo>
                  <a:lnTo>
                    <a:pt x="255" y="71"/>
                  </a:lnTo>
                  <a:lnTo>
                    <a:pt x="256" y="83"/>
                  </a:lnTo>
                  <a:lnTo>
                    <a:pt x="257" y="94"/>
                  </a:lnTo>
                  <a:lnTo>
                    <a:pt x="259" y="106"/>
                  </a:lnTo>
                  <a:lnTo>
                    <a:pt x="234" y="113"/>
                  </a:lnTo>
                  <a:lnTo>
                    <a:pt x="209" y="120"/>
                  </a:lnTo>
                  <a:lnTo>
                    <a:pt x="184" y="126"/>
                  </a:lnTo>
                  <a:lnTo>
                    <a:pt x="161" y="134"/>
                  </a:lnTo>
                  <a:lnTo>
                    <a:pt x="137" y="140"/>
                  </a:lnTo>
                  <a:lnTo>
                    <a:pt x="114" y="148"/>
                  </a:lnTo>
                  <a:lnTo>
                    <a:pt x="90" y="156"/>
                  </a:lnTo>
                  <a:lnTo>
                    <a:pt x="69" y="165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13117" y="7710"/>
              <a:ext cx="240" cy="102"/>
            </a:xfrm>
            <a:custGeom>
              <a:avLst/>
              <a:gdLst>
                <a:gd name="T0" fmla="*/ 7 w 240"/>
                <a:gd name="T1" fmla="*/ 102 h 102"/>
                <a:gd name="T2" fmla="*/ 2 w 240"/>
                <a:gd name="T3" fmla="*/ 93 h 102"/>
                <a:gd name="T4" fmla="*/ 1 w 240"/>
                <a:gd name="T5" fmla="*/ 87 h 102"/>
                <a:gd name="T6" fmla="*/ 0 w 240"/>
                <a:gd name="T7" fmla="*/ 82 h 102"/>
                <a:gd name="T8" fmla="*/ 0 w 240"/>
                <a:gd name="T9" fmla="*/ 78 h 102"/>
                <a:gd name="T10" fmla="*/ 18 w 240"/>
                <a:gd name="T11" fmla="*/ 70 h 102"/>
                <a:gd name="T12" fmla="*/ 43 w 240"/>
                <a:gd name="T13" fmla="*/ 60 h 102"/>
                <a:gd name="T14" fmla="*/ 74 w 240"/>
                <a:gd name="T15" fmla="*/ 47 h 102"/>
                <a:gd name="T16" fmla="*/ 109 w 240"/>
                <a:gd name="T17" fmla="*/ 33 h 102"/>
                <a:gd name="T18" fmla="*/ 143 w 240"/>
                <a:gd name="T19" fmla="*/ 20 h 102"/>
                <a:gd name="T20" fmla="*/ 176 w 240"/>
                <a:gd name="T21" fmla="*/ 10 h 102"/>
                <a:gd name="T22" fmla="*/ 206 w 240"/>
                <a:gd name="T23" fmla="*/ 3 h 102"/>
                <a:gd name="T24" fmla="*/ 231 w 240"/>
                <a:gd name="T25" fmla="*/ 0 h 102"/>
                <a:gd name="T26" fmla="*/ 236 w 240"/>
                <a:gd name="T27" fmla="*/ 7 h 102"/>
                <a:gd name="T28" fmla="*/ 240 w 240"/>
                <a:gd name="T29" fmla="*/ 15 h 102"/>
                <a:gd name="T30" fmla="*/ 223 w 240"/>
                <a:gd name="T31" fmla="*/ 25 h 102"/>
                <a:gd name="T32" fmla="*/ 195 w 240"/>
                <a:gd name="T33" fmla="*/ 39 h 102"/>
                <a:gd name="T34" fmla="*/ 160 w 240"/>
                <a:gd name="T35" fmla="*/ 53 h 102"/>
                <a:gd name="T36" fmla="*/ 121 w 240"/>
                <a:gd name="T37" fmla="*/ 69 h 102"/>
                <a:gd name="T38" fmla="*/ 83 w 240"/>
                <a:gd name="T39" fmla="*/ 82 h 102"/>
                <a:gd name="T40" fmla="*/ 48 w 240"/>
                <a:gd name="T41" fmla="*/ 93 h 102"/>
                <a:gd name="T42" fmla="*/ 21 w 240"/>
                <a:gd name="T43" fmla="*/ 100 h 102"/>
                <a:gd name="T44" fmla="*/ 7 w 240"/>
                <a:gd name="T4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02">
                  <a:moveTo>
                    <a:pt x="7" y="102"/>
                  </a:moveTo>
                  <a:lnTo>
                    <a:pt x="2" y="93"/>
                  </a:lnTo>
                  <a:lnTo>
                    <a:pt x="1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8" y="70"/>
                  </a:lnTo>
                  <a:lnTo>
                    <a:pt x="43" y="60"/>
                  </a:lnTo>
                  <a:lnTo>
                    <a:pt x="74" y="47"/>
                  </a:lnTo>
                  <a:lnTo>
                    <a:pt x="109" y="33"/>
                  </a:lnTo>
                  <a:lnTo>
                    <a:pt x="143" y="20"/>
                  </a:lnTo>
                  <a:lnTo>
                    <a:pt x="176" y="10"/>
                  </a:lnTo>
                  <a:lnTo>
                    <a:pt x="206" y="3"/>
                  </a:lnTo>
                  <a:lnTo>
                    <a:pt x="231" y="0"/>
                  </a:lnTo>
                  <a:lnTo>
                    <a:pt x="236" y="7"/>
                  </a:lnTo>
                  <a:lnTo>
                    <a:pt x="240" y="15"/>
                  </a:lnTo>
                  <a:lnTo>
                    <a:pt x="223" y="25"/>
                  </a:lnTo>
                  <a:lnTo>
                    <a:pt x="195" y="39"/>
                  </a:lnTo>
                  <a:lnTo>
                    <a:pt x="160" y="53"/>
                  </a:lnTo>
                  <a:lnTo>
                    <a:pt x="121" y="69"/>
                  </a:lnTo>
                  <a:lnTo>
                    <a:pt x="83" y="82"/>
                  </a:lnTo>
                  <a:lnTo>
                    <a:pt x="48" y="93"/>
                  </a:lnTo>
                  <a:lnTo>
                    <a:pt x="21" y="100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13108" y="7672"/>
              <a:ext cx="234" cy="107"/>
            </a:xfrm>
            <a:custGeom>
              <a:avLst/>
              <a:gdLst>
                <a:gd name="T0" fmla="*/ 7 w 234"/>
                <a:gd name="T1" fmla="*/ 107 h 107"/>
                <a:gd name="T2" fmla="*/ 3 w 234"/>
                <a:gd name="T3" fmla="*/ 100 h 107"/>
                <a:gd name="T4" fmla="*/ 1 w 234"/>
                <a:gd name="T5" fmla="*/ 95 h 107"/>
                <a:gd name="T6" fmla="*/ 0 w 234"/>
                <a:gd name="T7" fmla="*/ 88 h 107"/>
                <a:gd name="T8" fmla="*/ 0 w 234"/>
                <a:gd name="T9" fmla="*/ 82 h 107"/>
                <a:gd name="T10" fmla="*/ 0 w 234"/>
                <a:gd name="T11" fmla="*/ 76 h 107"/>
                <a:gd name="T12" fmla="*/ 0 w 234"/>
                <a:gd name="T13" fmla="*/ 70 h 107"/>
                <a:gd name="T14" fmla="*/ 1 w 234"/>
                <a:gd name="T15" fmla="*/ 65 h 107"/>
                <a:gd name="T16" fmla="*/ 2 w 234"/>
                <a:gd name="T17" fmla="*/ 61 h 107"/>
                <a:gd name="T18" fmla="*/ 43 w 234"/>
                <a:gd name="T19" fmla="*/ 49 h 107"/>
                <a:gd name="T20" fmla="*/ 76 w 234"/>
                <a:gd name="T21" fmla="*/ 41 h 107"/>
                <a:gd name="T22" fmla="*/ 103 w 234"/>
                <a:gd name="T23" fmla="*/ 34 h 107"/>
                <a:gd name="T24" fmla="*/ 126 w 234"/>
                <a:gd name="T25" fmla="*/ 27 h 107"/>
                <a:gd name="T26" fmla="*/ 147 w 234"/>
                <a:gd name="T27" fmla="*/ 21 h 107"/>
                <a:gd name="T28" fmla="*/ 169 w 234"/>
                <a:gd name="T29" fmla="*/ 15 h 107"/>
                <a:gd name="T30" fmla="*/ 195 w 234"/>
                <a:gd name="T31" fmla="*/ 7 h 107"/>
                <a:gd name="T32" fmla="*/ 229 w 234"/>
                <a:gd name="T33" fmla="*/ 0 h 107"/>
                <a:gd name="T34" fmla="*/ 230 w 234"/>
                <a:gd name="T35" fmla="*/ 6 h 107"/>
                <a:gd name="T36" fmla="*/ 232 w 234"/>
                <a:gd name="T37" fmla="*/ 12 h 107"/>
                <a:gd name="T38" fmla="*/ 232 w 234"/>
                <a:gd name="T39" fmla="*/ 16 h 107"/>
                <a:gd name="T40" fmla="*/ 233 w 234"/>
                <a:gd name="T41" fmla="*/ 21 h 107"/>
                <a:gd name="T42" fmla="*/ 233 w 234"/>
                <a:gd name="T43" fmla="*/ 24 h 107"/>
                <a:gd name="T44" fmla="*/ 234 w 234"/>
                <a:gd name="T45" fmla="*/ 28 h 107"/>
                <a:gd name="T46" fmla="*/ 204 w 234"/>
                <a:gd name="T47" fmla="*/ 36 h 107"/>
                <a:gd name="T48" fmla="*/ 175 w 234"/>
                <a:gd name="T49" fmla="*/ 45 h 107"/>
                <a:gd name="T50" fmla="*/ 147 w 234"/>
                <a:gd name="T51" fmla="*/ 55 h 107"/>
                <a:gd name="T52" fmla="*/ 119 w 234"/>
                <a:gd name="T53" fmla="*/ 66 h 107"/>
                <a:gd name="T54" fmla="*/ 89 w 234"/>
                <a:gd name="T55" fmla="*/ 76 h 107"/>
                <a:gd name="T56" fmla="*/ 62 w 234"/>
                <a:gd name="T57" fmla="*/ 86 h 107"/>
                <a:gd name="T58" fmla="*/ 33 w 234"/>
                <a:gd name="T59" fmla="*/ 96 h 107"/>
                <a:gd name="T60" fmla="*/ 7 w 234"/>
                <a:gd name="T6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107">
                  <a:moveTo>
                    <a:pt x="7" y="107"/>
                  </a:moveTo>
                  <a:lnTo>
                    <a:pt x="3" y="100"/>
                  </a:lnTo>
                  <a:lnTo>
                    <a:pt x="1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2" y="61"/>
                  </a:lnTo>
                  <a:lnTo>
                    <a:pt x="43" y="49"/>
                  </a:lnTo>
                  <a:lnTo>
                    <a:pt x="76" y="41"/>
                  </a:lnTo>
                  <a:lnTo>
                    <a:pt x="103" y="34"/>
                  </a:lnTo>
                  <a:lnTo>
                    <a:pt x="126" y="27"/>
                  </a:lnTo>
                  <a:lnTo>
                    <a:pt x="147" y="21"/>
                  </a:lnTo>
                  <a:lnTo>
                    <a:pt x="169" y="15"/>
                  </a:lnTo>
                  <a:lnTo>
                    <a:pt x="195" y="7"/>
                  </a:lnTo>
                  <a:lnTo>
                    <a:pt x="229" y="0"/>
                  </a:lnTo>
                  <a:lnTo>
                    <a:pt x="230" y="6"/>
                  </a:lnTo>
                  <a:lnTo>
                    <a:pt x="232" y="12"/>
                  </a:lnTo>
                  <a:lnTo>
                    <a:pt x="232" y="16"/>
                  </a:lnTo>
                  <a:lnTo>
                    <a:pt x="233" y="21"/>
                  </a:lnTo>
                  <a:lnTo>
                    <a:pt x="233" y="24"/>
                  </a:lnTo>
                  <a:lnTo>
                    <a:pt x="234" y="28"/>
                  </a:lnTo>
                  <a:lnTo>
                    <a:pt x="204" y="36"/>
                  </a:lnTo>
                  <a:lnTo>
                    <a:pt x="175" y="45"/>
                  </a:lnTo>
                  <a:lnTo>
                    <a:pt x="147" y="55"/>
                  </a:lnTo>
                  <a:lnTo>
                    <a:pt x="119" y="66"/>
                  </a:lnTo>
                  <a:lnTo>
                    <a:pt x="89" y="76"/>
                  </a:lnTo>
                  <a:lnTo>
                    <a:pt x="62" y="86"/>
                  </a:lnTo>
                  <a:lnTo>
                    <a:pt x="33" y="96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13969" y="7274"/>
              <a:ext cx="253" cy="458"/>
            </a:xfrm>
            <a:custGeom>
              <a:avLst/>
              <a:gdLst>
                <a:gd name="T0" fmla="*/ 218 w 253"/>
                <a:gd name="T1" fmla="*/ 458 h 458"/>
                <a:gd name="T2" fmla="*/ 143 w 253"/>
                <a:gd name="T3" fmla="*/ 435 h 458"/>
                <a:gd name="T4" fmla="*/ 85 w 253"/>
                <a:gd name="T5" fmla="*/ 396 h 458"/>
                <a:gd name="T6" fmla="*/ 41 w 253"/>
                <a:gd name="T7" fmla="*/ 342 h 458"/>
                <a:gd name="T8" fmla="*/ 13 w 253"/>
                <a:gd name="T9" fmla="*/ 278 h 458"/>
                <a:gd name="T10" fmla="*/ 0 w 253"/>
                <a:gd name="T11" fmla="*/ 206 h 458"/>
                <a:gd name="T12" fmla="*/ 3 w 253"/>
                <a:gd name="T13" fmla="*/ 134 h 458"/>
                <a:gd name="T14" fmla="*/ 21 w 253"/>
                <a:gd name="T15" fmla="*/ 64 h 458"/>
                <a:gd name="T16" fmla="*/ 56 w 253"/>
                <a:gd name="T17" fmla="*/ 1 h 458"/>
                <a:gd name="T18" fmla="*/ 61 w 253"/>
                <a:gd name="T19" fmla="*/ 0 h 458"/>
                <a:gd name="T20" fmla="*/ 67 w 253"/>
                <a:gd name="T21" fmla="*/ 0 h 458"/>
                <a:gd name="T22" fmla="*/ 68 w 253"/>
                <a:gd name="T23" fmla="*/ 5 h 458"/>
                <a:gd name="T24" fmla="*/ 70 w 253"/>
                <a:gd name="T25" fmla="*/ 13 h 458"/>
                <a:gd name="T26" fmla="*/ 50 w 253"/>
                <a:gd name="T27" fmla="*/ 37 h 458"/>
                <a:gd name="T28" fmla="*/ 36 w 253"/>
                <a:gd name="T29" fmla="*/ 68 h 458"/>
                <a:gd name="T30" fmla="*/ 27 w 253"/>
                <a:gd name="T31" fmla="*/ 101 h 458"/>
                <a:gd name="T32" fmla="*/ 21 w 253"/>
                <a:gd name="T33" fmla="*/ 138 h 458"/>
                <a:gd name="T34" fmla="*/ 19 w 253"/>
                <a:gd name="T35" fmla="*/ 173 h 458"/>
                <a:gd name="T36" fmla="*/ 20 w 253"/>
                <a:gd name="T37" fmla="*/ 209 h 458"/>
                <a:gd name="T38" fmla="*/ 24 w 253"/>
                <a:gd name="T39" fmla="*/ 243 h 458"/>
                <a:gd name="T40" fmla="*/ 33 w 253"/>
                <a:gd name="T41" fmla="*/ 275 h 458"/>
                <a:gd name="T42" fmla="*/ 49 w 253"/>
                <a:gd name="T43" fmla="*/ 308 h 458"/>
                <a:gd name="T44" fmla="*/ 67 w 253"/>
                <a:gd name="T45" fmla="*/ 338 h 458"/>
                <a:gd name="T46" fmla="*/ 88 w 253"/>
                <a:gd name="T47" fmla="*/ 365 h 458"/>
                <a:gd name="T48" fmla="*/ 114 w 253"/>
                <a:gd name="T49" fmla="*/ 388 h 458"/>
                <a:gd name="T50" fmla="*/ 141 w 253"/>
                <a:gd name="T51" fmla="*/ 407 h 458"/>
                <a:gd name="T52" fmla="*/ 172 w 253"/>
                <a:gd name="T53" fmla="*/ 423 h 458"/>
                <a:gd name="T54" fmla="*/ 206 w 253"/>
                <a:gd name="T55" fmla="*/ 435 h 458"/>
                <a:gd name="T56" fmla="*/ 244 w 253"/>
                <a:gd name="T57" fmla="*/ 445 h 458"/>
                <a:gd name="T58" fmla="*/ 248 w 253"/>
                <a:gd name="T59" fmla="*/ 447 h 458"/>
                <a:gd name="T60" fmla="*/ 253 w 253"/>
                <a:gd name="T61" fmla="*/ 451 h 458"/>
                <a:gd name="T62" fmla="*/ 243 w 253"/>
                <a:gd name="T63" fmla="*/ 454 h 458"/>
                <a:gd name="T64" fmla="*/ 234 w 253"/>
                <a:gd name="T65" fmla="*/ 456 h 458"/>
                <a:gd name="T66" fmla="*/ 225 w 253"/>
                <a:gd name="T67" fmla="*/ 457 h 458"/>
                <a:gd name="T68" fmla="*/ 218 w 253"/>
                <a:gd name="T6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" h="458">
                  <a:moveTo>
                    <a:pt x="218" y="458"/>
                  </a:moveTo>
                  <a:lnTo>
                    <a:pt x="143" y="435"/>
                  </a:lnTo>
                  <a:lnTo>
                    <a:pt x="85" y="396"/>
                  </a:lnTo>
                  <a:lnTo>
                    <a:pt x="41" y="342"/>
                  </a:lnTo>
                  <a:lnTo>
                    <a:pt x="13" y="278"/>
                  </a:lnTo>
                  <a:lnTo>
                    <a:pt x="0" y="206"/>
                  </a:lnTo>
                  <a:lnTo>
                    <a:pt x="3" y="134"/>
                  </a:lnTo>
                  <a:lnTo>
                    <a:pt x="21" y="64"/>
                  </a:lnTo>
                  <a:lnTo>
                    <a:pt x="56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8" y="5"/>
                  </a:lnTo>
                  <a:lnTo>
                    <a:pt x="70" y="13"/>
                  </a:lnTo>
                  <a:lnTo>
                    <a:pt x="50" y="37"/>
                  </a:lnTo>
                  <a:lnTo>
                    <a:pt x="36" y="68"/>
                  </a:lnTo>
                  <a:lnTo>
                    <a:pt x="27" y="101"/>
                  </a:lnTo>
                  <a:lnTo>
                    <a:pt x="21" y="138"/>
                  </a:lnTo>
                  <a:lnTo>
                    <a:pt x="19" y="173"/>
                  </a:lnTo>
                  <a:lnTo>
                    <a:pt x="20" y="209"/>
                  </a:lnTo>
                  <a:lnTo>
                    <a:pt x="24" y="243"/>
                  </a:lnTo>
                  <a:lnTo>
                    <a:pt x="33" y="275"/>
                  </a:lnTo>
                  <a:lnTo>
                    <a:pt x="49" y="308"/>
                  </a:lnTo>
                  <a:lnTo>
                    <a:pt x="67" y="338"/>
                  </a:lnTo>
                  <a:lnTo>
                    <a:pt x="88" y="365"/>
                  </a:lnTo>
                  <a:lnTo>
                    <a:pt x="114" y="388"/>
                  </a:lnTo>
                  <a:lnTo>
                    <a:pt x="141" y="407"/>
                  </a:lnTo>
                  <a:lnTo>
                    <a:pt x="172" y="423"/>
                  </a:lnTo>
                  <a:lnTo>
                    <a:pt x="206" y="435"/>
                  </a:lnTo>
                  <a:lnTo>
                    <a:pt x="244" y="445"/>
                  </a:lnTo>
                  <a:lnTo>
                    <a:pt x="248" y="447"/>
                  </a:lnTo>
                  <a:lnTo>
                    <a:pt x="253" y="451"/>
                  </a:lnTo>
                  <a:lnTo>
                    <a:pt x="243" y="454"/>
                  </a:lnTo>
                  <a:lnTo>
                    <a:pt x="234" y="456"/>
                  </a:lnTo>
                  <a:lnTo>
                    <a:pt x="225" y="457"/>
                  </a:lnTo>
                  <a:lnTo>
                    <a:pt x="218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13108" y="7633"/>
              <a:ext cx="228" cy="93"/>
            </a:xfrm>
            <a:custGeom>
              <a:avLst/>
              <a:gdLst>
                <a:gd name="T0" fmla="*/ 0 w 228"/>
                <a:gd name="T1" fmla="*/ 93 h 93"/>
                <a:gd name="T2" fmla="*/ 0 w 228"/>
                <a:gd name="T3" fmla="*/ 78 h 93"/>
                <a:gd name="T4" fmla="*/ 1 w 228"/>
                <a:gd name="T5" fmla="*/ 67 h 93"/>
                <a:gd name="T6" fmla="*/ 1 w 228"/>
                <a:gd name="T7" fmla="*/ 60 h 93"/>
                <a:gd name="T8" fmla="*/ 2 w 228"/>
                <a:gd name="T9" fmla="*/ 54 h 93"/>
                <a:gd name="T10" fmla="*/ 2 w 228"/>
                <a:gd name="T11" fmla="*/ 48 h 93"/>
                <a:gd name="T12" fmla="*/ 4 w 228"/>
                <a:gd name="T13" fmla="*/ 42 h 93"/>
                <a:gd name="T14" fmla="*/ 32 w 228"/>
                <a:gd name="T15" fmla="*/ 37 h 93"/>
                <a:gd name="T16" fmla="*/ 60 w 228"/>
                <a:gd name="T17" fmla="*/ 31 h 93"/>
                <a:gd name="T18" fmla="*/ 87 w 228"/>
                <a:gd name="T19" fmla="*/ 26 h 93"/>
                <a:gd name="T20" fmla="*/ 116 w 228"/>
                <a:gd name="T21" fmla="*/ 21 h 93"/>
                <a:gd name="T22" fmla="*/ 143 w 228"/>
                <a:gd name="T23" fmla="*/ 15 h 93"/>
                <a:gd name="T24" fmla="*/ 172 w 228"/>
                <a:gd name="T25" fmla="*/ 10 h 93"/>
                <a:gd name="T26" fmla="*/ 200 w 228"/>
                <a:gd name="T27" fmla="*/ 5 h 93"/>
                <a:gd name="T28" fmla="*/ 228 w 228"/>
                <a:gd name="T29" fmla="*/ 0 h 93"/>
                <a:gd name="T30" fmla="*/ 227 w 228"/>
                <a:gd name="T31" fmla="*/ 7 h 93"/>
                <a:gd name="T32" fmla="*/ 226 w 228"/>
                <a:gd name="T33" fmla="*/ 15 h 93"/>
                <a:gd name="T34" fmla="*/ 226 w 228"/>
                <a:gd name="T35" fmla="*/ 22 h 93"/>
                <a:gd name="T36" fmla="*/ 226 w 228"/>
                <a:gd name="T37" fmla="*/ 31 h 93"/>
                <a:gd name="T38" fmla="*/ 197 w 228"/>
                <a:gd name="T39" fmla="*/ 38 h 93"/>
                <a:gd name="T40" fmla="*/ 170 w 228"/>
                <a:gd name="T41" fmla="*/ 46 h 93"/>
                <a:gd name="T42" fmla="*/ 141 w 228"/>
                <a:gd name="T43" fmla="*/ 55 h 93"/>
                <a:gd name="T44" fmla="*/ 113 w 228"/>
                <a:gd name="T45" fmla="*/ 65 h 93"/>
                <a:gd name="T46" fmla="*/ 83 w 228"/>
                <a:gd name="T47" fmla="*/ 73 h 93"/>
                <a:gd name="T48" fmla="*/ 54 w 228"/>
                <a:gd name="T49" fmla="*/ 81 h 93"/>
                <a:gd name="T50" fmla="*/ 27 w 228"/>
                <a:gd name="T51" fmla="*/ 87 h 93"/>
                <a:gd name="T52" fmla="*/ 0 w 228"/>
                <a:gd name="T5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93">
                  <a:moveTo>
                    <a:pt x="0" y="93"/>
                  </a:moveTo>
                  <a:lnTo>
                    <a:pt x="0" y="78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2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32" y="37"/>
                  </a:lnTo>
                  <a:lnTo>
                    <a:pt x="60" y="31"/>
                  </a:lnTo>
                  <a:lnTo>
                    <a:pt x="87" y="26"/>
                  </a:lnTo>
                  <a:lnTo>
                    <a:pt x="116" y="21"/>
                  </a:lnTo>
                  <a:lnTo>
                    <a:pt x="143" y="15"/>
                  </a:lnTo>
                  <a:lnTo>
                    <a:pt x="172" y="10"/>
                  </a:lnTo>
                  <a:lnTo>
                    <a:pt x="200" y="5"/>
                  </a:lnTo>
                  <a:lnTo>
                    <a:pt x="228" y="0"/>
                  </a:lnTo>
                  <a:lnTo>
                    <a:pt x="227" y="7"/>
                  </a:lnTo>
                  <a:lnTo>
                    <a:pt x="226" y="15"/>
                  </a:lnTo>
                  <a:lnTo>
                    <a:pt x="226" y="22"/>
                  </a:lnTo>
                  <a:lnTo>
                    <a:pt x="226" y="31"/>
                  </a:lnTo>
                  <a:lnTo>
                    <a:pt x="197" y="38"/>
                  </a:lnTo>
                  <a:lnTo>
                    <a:pt x="170" y="46"/>
                  </a:lnTo>
                  <a:lnTo>
                    <a:pt x="141" y="55"/>
                  </a:lnTo>
                  <a:lnTo>
                    <a:pt x="113" y="65"/>
                  </a:lnTo>
                  <a:lnTo>
                    <a:pt x="83" y="73"/>
                  </a:lnTo>
                  <a:lnTo>
                    <a:pt x="54" y="81"/>
                  </a:lnTo>
                  <a:lnTo>
                    <a:pt x="27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13860" y="7661"/>
              <a:ext cx="127" cy="63"/>
            </a:xfrm>
            <a:custGeom>
              <a:avLst/>
              <a:gdLst>
                <a:gd name="T0" fmla="*/ 4 w 127"/>
                <a:gd name="T1" fmla="*/ 63 h 63"/>
                <a:gd name="T2" fmla="*/ 2 w 127"/>
                <a:gd name="T3" fmla="*/ 60 h 63"/>
                <a:gd name="T4" fmla="*/ 0 w 127"/>
                <a:gd name="T5" fmla="*/ 60 h 63"/>
                <a:gd name="T6" fmla="*/ 1 w 127"/>
                <a:gd name="T7" fmla="*/ 35 h 63"/>
                <a:gd name="T8" fmla="*/ 10 w 127"/>
                <a:gd name="T9" fmla="*/ 18 h 63"/>
                <a:gd name="T10" fmla="*/ 23 w 127"/>
                <a:gd name="T11" fmla="*/ 6 h 63"/>
                <a:gd name="T12" fmla="*/ 42 w 127"/>
                <a:gd name="T13" fmla="*/ 2 h 63"/>
                <a:gd name="T14" fmla="*/ 61 w 127"/>
                <a:gd name="T15" fmla="*/ 0 h 63"/>
                <a:gd name="T16" fmla="*/ 83 w 127"/>
                <a:gd name="T17" fmla="*/ 2 h 63"/>
                <a:gd name="T18" fmla="*/ 104 w 127"/>
                <a:gd name="T19" fmla="*/ 6 h 63"/>
                <a:gd name="T20" fmla="*/ 125 w 127"/>
                <a:gd name="T21" fmla="*/ 13 h 63"/>
                <a:gd name="T22" fmla="*/ 125 w 127"/>
                <a:gd name="T23" fmla="*/ 15 h 63"/>
                <a:gd name="T24" fmla="*/ 127 w 127"/>
                <a:gd name="T25" fmla="*/ 18 h 63"/>
                <a:gd name="T26" fmla="*/ 105 w 127"/>
                <a:gd name="T27" fmla="*/ 14 h 63"/>
                <a:gd name="T28" fmla="*/ 86 w 127"/>
                <a:gd name="T29" fmla="*/ 12 h 63"/>
                <a:gd name="T30" fmla="*/ 68 w 127"/>
                <a:gd name="T31" fmla="*/ 11 h 63"/>
                <a:gd name="T32" fmla="*/ 54 w 127"/>
                <a:gd name="T33" fmla="*/ 13 h 63"/>
                <a:gd name="T34" fmla="*/ 40 w 127"/>
                <a:gd name="T35" fmla="*/ 16 h 63"/>
                <a:gd name="T36" fmla="*/ 29 w 127"/>
                <a:gd name="T37" fmla="*/ 26 h 63"/>
                <a:gd name="T38" fmla="*/ 19 w 127"/>
                <a:gd name="T39" fmla="*/ 41 h 63"/>
                <a:gd name="T40" fmla="*/ 12 w 127"/>
                <a:gd name="T41" fmla="*/ 61 h 63"/>
                <a:gd name="T42" fmla="*/ 8 w 127"/>
                <a:gd name="T43" fmla="*/ 61 h 63"/>
                <a:gd name="T44" fmla="*/ 4 w 127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63">
                  <a:moveTo>
                    <a:pt x="4" y="63"/>
                  </a:moveTo>
                  <a:lnTo>
                    <a:pt x="2" y="60"/>
                  </a:lnTo>
                  <a:lnTo>
                    <a:pt x="0" y="60"/>
                  </a:lnTo>
                  <a:lnTo>
                    <a:pt x="1" y="35"/>
                  </a:lnTo>
                  <a:lnTo>
                    <a:pt x="10" y="18"/>
                  </a:lnTo>
                  <a:lnTo>
                    <a:pt x="23" y="6"/>
                  </a:lnTo>
                  <a:lnTo>
                    <a:pt x="42" y="2"/>
                  </a:lnTo>
                  <a:lnTo>
                    <a:pt x="61" y="0"/>
                  </a:lnTo>
                  <a:lnTo>
                    <a:pt x="83" y="2"/>
                  </a:lnTo>
                  <a:lnTo>
                    <a:pt x="104" y="6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7" y="18"/>
                  </a:lnTo>
                  <a:lnTo>
                    <a:pt x="105" y="14"/>
                  </a:lnTo>
                  <a:lnTo>
                    <a:pt x="86" y="12"/>
                  </a:lnTo>
                  <a:lnTo>
                    <a:pt x="68" y="11"/>
                  </a:lnTo>
                  <a:lnTo>
                    <a:pt x="54" y="13"/>
                  </a:lnTo>
                  <a:lnTo>
                    <a:pt x="40" y="16"/>
                  </a:lnTo>
                  <a:lnTo>
                    <a:pt x="29" y="26"/>
                  </a:lnTo>
                  <a:lnTo>
                    <a:pt x="19" y="41"/>
                  </a:lnTo>
                  <a:lnTo>
                    <a:pt x="12" y="61"/>
                  </a:lnTo>
                  <a:lnTo>
                    <a:pt x="8" y="61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13370" y="7662"/>
              <a:ext cx="137" cy="55"/>
            </a:xfrm>
            <a:custGeom>
              <a:avLst/>
              <a:gdLst>
                <a:gd name="T0" fmla="*/ 6 w 137"/>
                <a:gd name="T1" fmla="*/ 55 h 55"/>
                <a:gd name="T2" fmla="*/ 3 w 137"/>
                <a:gd name="T3" fmla="*/ 45 h 55"/>
                <a:gd name="T4" fmla="*/ 0 w 137"/>
                <a:gd name="T5" fmla="*/ 37 h 55"/>
                <a:gd name="T6" fmla="*/ 15 w 137"/>
                <a:gd name="T7" fmla="*/ 32 h 55"/>
                <a:gd name="T8" fmla="*/ 31 w 137"/>
                <a:gd name="T9" fmla="*/ 27 h 55"/>
                <a:gd name="T10" fmla="*/ 50 w 137"/>
                <a:gd name="T11" fmla="*/ 21 h 55"/>
                <a:gd name="T12" fmla="*/ 70 w 137"/>
                <a:gd name="T13" fmla="*/ 14 h 55"/>
                <a:gd name="T14" fmla="*/ 89 w 137"/>
                <a:gd name="T15" fmla="*/ 8 h 55"/>
                <a:gd name="T16" fmla="*/ 107 w 137"/>
                <a:gd name="T17" fmla="*/ 2 h 55"/>
                <a:gd name="T18" fmla="*/ 123 w 137"/>
                <a:gd name="T19" fmla="*/ 0 h 55"/>
                <a:gd name="T20" fmla="*/ 137 w 137"/>
                <a:gd name="T21" fmla="*/ 1 h 55"/>
                <a:gd name="T22" fmla="*/ 125 w 137"/>
                <a:gd name="T23" fmla="*/ 8 h 55"/>
                <a:gd name="T24" fmla="*/ 111 w 137"/>
                <a:gd name="T25" fmla="*/ 15 h 55"/>
                <a:gd name="T26" fmla="*/ 93 w 137"/>
                <a:gd name="T27" fmla="*/ 23 h 55"/>
                <a:gd name="T28" fmla="*/ 74 w 137"/>
                <a:gd name="T29" fmla="*/ 32 h 55"/>
                <a:gd name="T30" fmla="*/ 54 w 137"/>
                <a:gd name="T31" fmla="*/ 38 h 55"/>
                <a:gd name="T32" fmla="*/ 36 w 137"/>
                <a:gd name="T33" fmla="*/ 45 h 55"/>
                <a:gd name="T34" fmla="*/ 19 w 137"/>
                <a:gd name="T35" fmla="*/ 51 h 55"/>
                <a:gd name="T36" fmla="*/ 6 w 137"/>
                <a:gd name="T3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55">
                  <a:moveTo>
                    <a:pt x="6" y="55"/>
                  </a:moveTo>
                  <a:lnTo>
                    <a:pt x="3" y="45"/>
                  </a:lnTo>
                  <a:lnTo>
                    <a:pt x="0" y="37"/>
                  </a:lnTo>
                  <a:lnTo>
                    <a:pt x="15" y="32"/>
                  </a:lnTo>
                  <a:lnTo>
                    <a:pt x="31" y="27"/>
                  </a:lnTo>
                  <a:lnTo>
                    <a:pt x="50" y="21"/>
                  </a:lnTo>
                  <a:lnTo>
                    <a:pt x="70" y="14"/>
                  </a:lnTo>
                  <a:lnTo>
                    <a:pt x="89" y="8"/>
                  </a:lnTo>
                  <a:lnTo>
                    <a:pt x="107" y="2"/>
                  </a:lnTo>
                  <a:lnTo>
                    <a:pt x="123" y="0"/>
                  </a:lnTo>
                  <a:lnTo>
                    <a:pt x="137" y="1"/>
                  </a:lnTo>
                  <a:lnTo>
                    <a:pt x="125" y="8"/>
                  </a:lnTo>
                  <a:lnTo>
                    <a:pt x="111" y="15"/>
                  </a:lnTo>
                  <a:lnTo>
                    <a:pt x="93" y="23"/>
                  </a:lnTo>
                  <a:lnTo>
                    <a:pt x="74" y="32"/>
                  </a:lnTo>
                  <a:lnTo>
                    <a:pt x="54" y="38"/>
                  </a:lnTo>
                  <a:lnTo>
                    <a:pt x="36" y="45"/>
                  </a:lnTo>
                  <a:lnTo>
                    <a:pt x="19" y="51"/>
                  </a:lnTo>
                  <a:lnTo>
                    <a:pt x="6" y="55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13361" y="7620"/>
              <a:ext cx="197" cy="72"/>
            </a:xfrm>
            <a:custGeom>
              <a:avLst/>
              <a:gdLst>
                <a:gd name="T0" fmla="*/ 5 w 197"/>
                <a:gd name="T1" fmla="*/ 72 h 72"/>
                <a:gd name="T2" fmla="*/ 1 w 197"/>
                <a:gd name="T3" fmla="*/ 62 h 72"/>
                <a:gd name="T4" fmla="*/ 0 w 197"/>
                <a:gd name="T5" fmla="*/ 56 h 72"/>
                <a:gd name="T6" fmla="*/ 0 w 197"/>
                <a:gd name="T7" fmla="*/ 50 h 72"/>
                <a:gd name="T8" fmla="*/ 0 w 197"/>
                <a:gd name="T9" fmla="*/ 45 h 72"/>
                <a:gd name="T10" fmla="*/ 8 w 197"/>
                <a:gd name="T11" fmla="*/ 41 h 72"/>
                <a:gd name="T12" fmla="*/ 27 w 197"/>
                <a:gd name="T13" fmla="*/ 34 h 72"/>
                <a:gd name="T14" fmla="*/ 51 w 197"/>
                <a:gd name="T15" fmla="*/ 26 h 72"/>
                <a:gd name="T16" fmla="*/ 82 w 197"/>
                <a:gd name="T17" fmla="*/ 19 h 72"/>
                <a:gd name="T18" fmla="*/ 112 w 197"/>
                <a:gd name="T19" fmla="*/ 10 h 72"/>
                <a:gd name="T20" fmla="*/ 141 w 197"/>
                <a:gd name="T21" fmla="*/ 4 h 72"/>
                <a:gd name="T22" fmla="*/ 164 w 197"/>
                <a:gd name="T23" fmla="*/ 0 h 72"/>
                <a:gd name="T24" fmla="*/ 180 w 197"/>
                <a:gd name="T25" fmla="*/ 0 h 72"/>
                <a:gd name="T26" fmla="*/ 181 w 197"/>
                <a:gd name="T27" fmla="*/ 5 h 72"/>
                <a:gd name="T28" fmla="*/ 185 w 197"/>
                <a:gd name="T29" fmla="*/ 11 h 72"/>
                <a:gd name="T30" fmla="*/ 187 w 197"/>
                <a:gd name="T31" fmla="*/ 11 h 72"/>
                <a:gd name="T32" fmla="*/ 190 w 197"/>
                <a:gd name="T33" fmla="*/ 12 h 72"/>
                <a:gd name="T34" fmla="*/ 190 w 197"/>
                <a:gd name="T35" fmla="*/ 9 h 72"/>
                <a:gd name="T36" fmla="*/ 191 w 197"/>
                <a:gd name="T37" fmla="*/ 7 h 72"/>
                <a:gd name="T38" fmla="*/ 194 w 197"/>
                <a:gd name="T39" fmla="*/ 8 h 72"/>
                <a:gd name="T40" fmla="*/ 197 w 197"/>
                <a:gd name="T41" fmla="*/ 9 h 72"/>
                <a:gd name="T42" fmla="*/ 197 w 197"/>
                <a:gd name="T43" fmla="*/ 10 h 72"/>
                <a:gd name="T44" fmla="*/ 197 w 197"/>
                <a:gd name="T45" fmla="*/ 13 h 72"/>
                <a:gd name="T46" fmla="*/ 191 w 197"/>
                <a:gd name="T47" fmla="*/ 14 h 72"/>
                <a:gd name="T48" fmla="*/ 187 w 197"/>
                <a:gd name="T49" fmla="*/ 16 h 72"/>
                <a:gd name="T50" fmla="*/ 178 w 197"/>
                <a:gd name="T51" fmla="*/ 19 h 72"/>
                <a:gd name="T52" fmla="*/ 164 w 197"/>
                <a:gd name="T53" fmla="*/ 23 h 72"/>
                <a:gd name="T54" fmla="*/ 141 w 197"/>
                <a:gd name="T55" fmla="*/ 30 h 72"/>
                <a:gd name="T56" fmla="*/ 109 w 197"/>
                <a:gd name="T57" fmla="*/ 40 h 72"/>
                <a:gd name="T58" fmla="*/ 63 w 197"/>
                <a:gd name="T59" fmla="*/ 53 h 72"/>
                <a:gd name="T60" fmla="*/ 5 w 197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72">
                  <a:moveTo>
                    <a:pt x="5" y="72"/>
                  </a:moveTo>
                  <a:lnTo>
                    <a:pt x="1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8" y="41"/>
                  </a:lnTo>
                  <a:lnTo>
                    <a:pt x="27" y="34"/>
                  </a:lnTo>
                  <a:lnTo>
                    <a:pt x="51" y="26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41" y="4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90" y="12"/>
                  </a:lnTo>
                  <a:lnTo>
                    <a:pt x="190" y="9"/>
                  </a:lnTo>
                  <a:lnTo>
                    <a:pt x="191" y="7"/>
                  </a:lnTo>
                  <a:lnTo>
                    <a:pt x="194" y="8"/>
                  </a:lnTo>
                  <a:lnTo>
                    <a:pt x="197" y="9"/>
                  </a:lnTo>
                  <a:lnTo>
                    <a:pt x="197" y="10"/>
                  </a:lnTo>
                  <a:lnTo>
                    <a:pt x="197" y="13"/>
                  </a:lnTo>
                  <a:lnTo>
                    <a:pt x="191" y="14"/>
                  </a:lnTo>
                  <a:lnTo>
                    <a:pt x="187" y="16"/>
                  </a:lnTo>
                  <a:lnTo>
                    <a:pt x="178" y="19"/>
                  </a:lnTo>
                  <a:lnTo>
                    <a:pt x="164" y="23"/>
                  </a:lnTo>
                  <a:lnTo>
                    <a:pt x="141" y="30"/>
                  </a:lnTo>
                  <a:lnTo>
                    <a:pt x="109" y="40"/>
                  </a:lnTo>
                  <a:lnTo>
                    <a:pt x="63" y="53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14287" y="7579"/>
              <a:ext cx="19" cy="82"/>
            </a:xfrm>
            <a:custGeom>
              <a:avLst/>
              <a:gdLst>
                <a:gd name="T0" fmla="*/ 10 w 19"/>
                <a:gd name="T1" fmla="*/ 82 h 82"/>
                <a:gd name="T2" fmla="*/ 7 w 19"/>
                <a:gd name="T3" fmla="*/ 71 h 82"/>
                <a:gd name="T4" fmla="*/ 5 w 19"/>
                <a:gd name="T5" fmla="*/ 61 h 82"/>
                <a:gd name="T6" fmla="*/ 3 w 19"/>
                <a:gd name="T7" fmla="*/ 49 h 82"/>
                <a:gd name="T8" fmla="*/ 2 w 19"/>
                <a:gd name="T9" fmla="*/ 38 h 82"/>
                <a:gd name="T10" fmla="*/ 0 w 19"/>
                <a:gd name="T11" fmla="*/ 26 h 82"/>
                <a:gd name="T12" fmla="*/ 0 w 19"/>
                <a:gd name="T13" fmla="*/ 16 h 82"/>
                <a:gd name="T14" fmla="*/ 1 w 19"/>
                <a:gd name="T15" fmla="*/ 6 h 82"/>
                <a:gd name="T16" fmla="*/ 4 w 19"/>
                <a:gd name="T17" fmla="*/ 0 h 82"/>
                <a:gd name="T18" fmla="*/ 8 w 19"/>
                <a:gd name="T19" fmla="*/ 2 h 82"/>
                <a:gd name="T20" fmla="*/ 13 w 19"/>
                <a:gd name="T21" fmla="*/ 11 h 82"/>
                <a:gd name="T22" fmla="*/ 16 w 19"/>
                <a:gd name="T23" fmla="*/ 22 h 82"/>
                <a:gd name="T24" fmla="*/ 19 w 19"/>
                <a:gd name="T25" fmla="*/ 38 h 82"/>
                <a:gd name="T26" fmla="*/ 19 w 19"/>
                <a:gd name="T27" fmla="*/ 51 h 82"/>
                <a:gd name="T28" fmla="*/ 19 w 19"/>
                <a:gd name="T29" fmla="*/ 64 h 82"/>
                <a:gd name="T30" fmla="*/ 15 w 19"/>
                <a:gd name="T31" fmla="*/ 75 h 82"/>
                <a:gd name="T32" fmla="*/ 10 w 19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82">
                  <a:moveTo>
                    <a:pt x="10" y="82"/>
                  </a:moveTo>
                  <a:lnTo>
                    <a:pt x="7" y="71"/>
                  </a:lnTo>
                  <a:lnTo>
                    <a:pt x="5" y="61"/>
                  </a:lnTo>
                  <a:lnTo>
                    <a:pt x="3" y="49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1" y="6"/>
                  </a:lnTo>
                  <a:lnTo>
                    <a:pt x="4" y="0"/>
                  </a:lnTo>
                  <a:lnTo>
                    <a:pt x="8" y="2"/>
                  </a:lnTo>
                  <a:lnTo>
                    <a:pt x="13" y="11"/>
                  </a:lnTo>
                  <a:lnTo>
                    <a:pt x="16" y="22"/>
                  </a:lnTo>
                  <a:lnTo>
                    <a:pt x="19" y="38"/>
                  </a:lnTo>
                  <a:lnTo>
                    <a:pt x="19" y="51"/>
                  </a:lnTo>
                  <a:lnTo>
                    <a:pt x="19" y="64"/>
                  </a:lnTo>
                  <a:lnTo>
                    <a:pt x="15" y="75"/>
                  </a:lnTo>
                  <a:lnTo>
                    <a:pt x="1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14330" y="7585"/>
              <a:ext cx="17" cy="75"/>
            </a:xfrm>
            <a:custGeom>
              <a:avLst/>
              <a:gdLst>
                <a:gd name="T0" fmla="*/ 8 w 17"/>
                <a:gd name="T1" fmla="*/ 75 h 75"/>
                <a:gd name="T2" fmla="*/ 5 w 17"/>
                <a:gd name="T3" fmla="*/ 63 h 75"/>
                <a:gd name="T4" fmla="*/ 3 w 17"/>
                <a:gd name="T5" fmla="*/ 54 h 75"/>
                <a:gd name="T6" fmla="*/ 1 w 17"/>
                <a:gd name="T7" fmla="*/ 44 h 75"/>
                <a:gd name="T8" fmla="*/ 1 w 17"/>
                <a:gd name="T9" fmla="*/ 36 h 75"/>
                <a:gd name="T10" fmla="*/ 0 w 17"/>
                <a:gd name="T11" fmla="*/ 26 h 75"/>
                <a:gd name="T12" fmla="*/ 0 w 17"/>
                <a:gd name="T13" fmla="*/ 18 h 75"/>
                <a:gd name="T14" fmla="*/ 0 w 17"/>
                <a:gd name="T15" fmla="*/ 10 h 75"/>
                <a:gd name="T16" fmla="*/ 0 w 17"/>
                <a:gd name="T17" fmla="*/ 2 h 75"/>
                <a:gd name="T18" fmla="*/ 2 w 17"/>
                <a:gd name="T19" fmla="*/ 0 h 75"/>
                <a:gd name="T20" fmla="*/ 8 w 17"/>
                <a:gd name="T21" fmla="*/ 0 h 75"/>
                <a:gd name="T22" fmla="*/ 10 w 17"/>
                <a:gd name="T23" fmla="*/ 4 h 75"/>
                <a:gd name="T24" fmla="*/ 12 w 17"/>
                <a:gd name="T25" fmla="*/ 13 h 75"/>
                <a:gd name="T26" fmla="*/ 13 w 17"/>
                <a:gd name="T27" fmla="*/ 23 h 75"/>
                <a:gd name="T28" fmla="*/ 15 w 17"/>
                <a:gd name="T29" fmla="*/ 36 h 75"/>
                <a:gd name="T30" fmla="*/ 16 w 17"/>
                <a:gd name="T31" fmla="*/ 47 h 75"/>
                <a:gd name="T32" fmla="*/ 17 w 17"/>
                <a:gd name="T33" fmla="*/ 59 h 75"/>
                <a:gd name="T34" fmla="*/ 16 w 17"/>
                <a:gd name="T35" fmla="*/ 68 h 75"/>
                <a:gd name="T36" fmla="*/ 16 w 17"/>
                <a:gd name="T37" fmla="*/ 75 h 75"/>
                <a:gd name="T38" fmla="*/ 12 w 17"/>
                <a:gd name="T39" fmla="*/ 75 h 75"/>
                <a:gd name="T40" fmla="*/ 8 w 17"/>
                <a:gd name="T4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75">
                  <a:moveTo>
                    <a:pt x="8" y="75"/>
                  </a:moveTo>
                  <a:lnTo>
                    <a:pt x="5" y="63"/>
                  </a:lnTo>
                  <a:lnTo>
                    <a:pt x="3" y="54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13"/>
                  </a:lnTo>
                  <a:lnTo>
                    <a:pt x="13" y="23"/>
                  </a:lnTo>
                  <a:lnTo>
                    <a:pt x="15" y="36"/>
                  </a:lnTo>
                  <a:lnTo>
                    <a:pt x="16" y="47"/>
                  </a:lnTo>
                  <a:lnTo>
                    <a:pt x="17" y="59"/>
                  </a:lnTo>
                  <a:lnTo>
                    <a:pt x="16" y="68"/>
                  </a:lnTo>
                  <a:lnTo>
                    <a:pt x="16" y="75"/>
                  </a:lnTo>
                  <a:lnTo>
                    <a:pt x="12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14248" y="7574"/>
              <a:ext cx="25" cy="82"/>
            </a:xfrm>
            <a:custGeom>
              <a:avLst/>
              <a:gdLst>
                <a:gd name="T0" fmla="*/ 15 w 25"/>
                <a:gd name="T1" fmla="*/ 82 h 82"/>
                <a:gd name="T2" fmla="*/ 9 w 25"/>
                <a:gd name="T3" fmla="*/ 71 h 82"/>
                <a:gd name="T4" fmla="*/ 6 w 25"/>
                <a:gd name="T5" fmla="*/ 60 h 82"/>
                <a:gd name="T6" fmla="*/ 2 w 25"/>
                <a:gd name="T7" fmla="*/ 49 h 82"/>
                <a:gd name="T8" fmla="*/ 1 w 25"/>
                <a:gd name="T9" fmla="*/ 39 h 82"/>
                <a:gd name="T10" fmla="*/ 0 w 25"/>
                <a:gd name="T11" fmla="*/ 28 h 82"/>
                <a:gd name="T12" fmla="*/ 0 w 25"/>
                <a:gd name="T13" fmla="*/ 18 h 82"/>
                <a:gd name="T14" fmla="*/ 0 w 25"/>
                <a:gd name="T15" fmla="*/ 8 h 82"/>
                <a:gd name="T16" fmla="*/ 1 w 25"/>
                <a:gd name="T17" fmla="*/ 0 h 82"/>
                <a:gd name="T18" fmla="*/ 7 w 25"/>
                <a:gd name="T19" fmla="*/ 0 h 82"/>
                <a:gd name="T20" fmla="*/ 12 w 25"/>
                <a:gd name="T21" fmla="*/ 0 h 82"/>
                <a:gd name="T22" fmla="*/ 14 w 25"/>
                <a:gd name="T23" fmla="*/ 5 h 82"/>
                <a:gd name="T24" fmla="*/ 17 w 25"/>
                <a:gd name="T25" fmla="*/ 14 h 82"/>
                <a:gd name="T26" fmla="*/ 18 w 25"/>
                <a:gd name="T27" fmla="*/ 23 h 82"/>
                <a:gd name="T28" fmla="*/ 19 w 25"/>
                <a:gd name="T29" fmla="*/ 35 h 82"/>
                <a:gd name="T30" fmla="*/ 19 w 25"/>
                <a:gd name="T31" fmla="*/ 46 h 82"/>
                <a:gd name="T32" fmla="*/ 20 w 25"/>
                <a:gd name="T33" fmla="*/ 58 h 82"/>
                <a:gd name="T34" fmla="*/ 22 w 25"/>
                <a:gd name="T35" fmla="*/ 70 h 82"/>
                <a:gd name="T36" fmla="*/ 25 w 25"/>
                <a:gd name="T37" fmla="*/ 82 h 82"/>
                <a:gd name="T38" fmla="*/ 20 w 25"/>
                <a:gd name="T39" fmla="*/ 82 h 82"/>
                <a:gd name="T40" fmla="*/ 15 w 25"/>
                <a:gd name="T4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82">
                  <a:moveTo>
                    <a:pt x="15" y="82"/>
                  </a:moveTo>
                  <a:lnTo>
                    <a:pt x="9" y="71"/>
                  </a:lnTo>
                  <a:lnTo>
                    <a:pt x="6" y="60"/>
                  </a:lnTo>
                  <a:lnTo>
                    <a:pt x="2" y="49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1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5"/>
                  </a:lnTo>
                  <a:lnTo>
                    <a:pt x="17" y="14"/>
                  </a:lnTo>
                  <a:lnTo>
                    <a:pt x="18" y="23"/>
                  </a:lnTo>
                  <a:lnTo>
                    <a:pt x="19" y="35"/>
                  </a:lnTo>
                  <a:lnTo>
                    <a:pt x="19" y="46"/>
                  </a:lnTo>
                  <a:lnTo>
                    <a:pt x="20" y="58"/>
                  </a:lnTo>
                  <a:lnTo>
                    <a:pt x="22" y="70"/>
                  </a:lnTo>
                  <a:lnTo>
                    <a:pt x="25" y="82"/>
                  </a:lnTo>
                  <a:lnTo>
                    <a:pt x="20" y="82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13357" y="7598"/>
              <a:ext cx="151" cy="58"/>
            </a:xfrm>
            <a:custGeom>
              <a:avLst/>
              <a:gdLst>
                <a:gd name="T0" fmla="*/ 1 w 151"/>
                <a:gd name="T1" fmla="*/ 58 h 58"/>
                <a:gd name="T2" fmla="*/ 0 w 151"/>
                <a:gd name="T3" fmla="*/ 50 h 58"/>
                <a:gd name="T4" fmla="*/ 1 w 151"/>
                <a:gd name="T5" fmla="*/ 41 h 58"/>
                <a:gd name="T6" fmla="*/ 1 w 151"/>
                <a:gd name="T7" fmla="*/ 33 h 58"/>
                <a:gd name="T8" fmla="*/ 5 w 151"/>
                <a:gd name="T9" fmla="*/ 29 h 58"/>
                <a:gd name="T10" fmla="*/ 21 w 151"/>
                <a:gd name="T11" fmla="*/ 23 h 58"/>
                <a:gd name="T12" fmla="*/ 39 w 151"/>
                <a:gd name="T13" fmla="*/ 20 h 58"/>
                <a:gd name="T14" fmla="*/ 56 w 151"/>
                <a:gd name="T15" fmla="*/ 14 h 58"/>
                <a:gd name="T16" fmla="*/ 75 w 151"/>
                <a:gd name="T17" fmla="*/ 11 h 58"/>
                <a:gd name="T18" fmla="*/ 93 w 151"/>
                <a:gd name="T19" fmla="*/ 7 h 58"/>
                <a:gd name="T20" fmla="*/ 112 w 151"/>
                <a:gd name="T21" fmla="*/ 3 h 58"/>
                <a:gd name="T22" fmla="*/ 129 w 151"/>
                <a:gd name="T23" fmla="*/ 0 h 58"/>
                <a:gd name="T24" fmla="*/ 149 w 151"/>
                <a:gd name="T25" fmla="*/ 0 h 58"/>
                <a:gd name="T26" fmla="*/ 149 w 151"/>
                <a:gd name="T27" fmla="*/ 8 h 58"/>
                <a:gd name="T28" fmla="*/ 151 w 151"/>
                <a:gd name="T29" fmla="*/ 16 h 58"/>
                <a:gd name="T30" fmla="*/ 133 w 151"/>
                <a:gd name="T31" fmla="*/ 23 h 58"/>
                <a:gd name="T32" fmla="*/ 114 w 151"/>
                <a:gd name="T33" fmla="*/ 30 h 58"/>
                <a:gd name="T34" fmla="*/ 95 w 151"/>
                <a:gd name="T35" fmla="*/ 35 h 58"/>
                <a:gd name="T36" fmla="*/ 76 w 151"/>
                <a:gd name="T37" fmla="*/ 41 h 58"/>
                <a:gd name="T38" fmla="*/ 56 w 151"/>
                <a:gd name="T39" fmla="*/ 44 h 58"/>
                <a:gd name="T40" fmla="*/ 37 w 151"/>
                <a:gd name="T41" fmla="*/ 48 h 58"/>
                <a:gd name="T42" fmla="*/ 18 w 151"/>
                <a:gd name="T43" fmla="*/ 53 h 58"/>
                <a:gd name="T44" fmla="*/ 1 w 151"/>
                <a:gd name="T4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58">
                  <a:moveTo>
                    <a:pt x="1" y="58"/>
                  </a:moveTo>
                  <a:lnTo>
                    <a:pt x="0" y="50"/>
                  </a:lnTo>
                  <a:lnTo>
                    <a:pt x="1" y="41"/>
                  </a:lnTo>
                  <a:lnTo>
                    <a:pt x="1" y="33"/>
                  </a:lnTo>
                  <a:lnTo>
                    <a:pt x="5" y="29"/>
                  </a:lnTo>
                  <a:lnTo>
                    <a:pt x="21" y="23"/>
                  </a:lnTo>
                  <a:lnTo>
                    <a:pt x="39" y="20"/>
                  </a:lnTo>
                  <a:lnTo>
                    <a:pt x="56" y="14"/>
                  </a:lnTo>
                  <a:lnTo>
                    <a:pt x="75" y="11"/>
                  </a:lnTo>
                  <a:lnTo>
                    <a:pt x="93" y="7"/>
                  </a:lnTo>
                  <a:lnTo>
                    <a:pt x="112" y="3"/>
                  </a:lnTo>
                  <a:lnTo>
                    <a:pt x="129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51" y="16"/>
                  </a:lnTo>
                  <a:lnTo>
                    <a:pt x="133" y="23"/>
                  </a:lnTo>
                  <a:lnTo>
                    <a:pt x="114" y="30"/>
                  </a:lnTo>
                  <a:lnTo>
                    <a:pt x="95" y="35"/>
                  </a:lnTo>
                  <a:lnTo>
                    <a:pt x="76" y="41"/>
                  </a:lnTo>
                  <a:lnTo>
                    <a:pt x="56" y="44"/>
                  </a:lnTo>
                  <a:lnTo>
                    <a:pt x="37" y="48"/>
                  </a:lnTo>
                  <a:lnTo>
                    <a:pt x="18" y="53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14209" y="7553"/>
              <a:ext cx="24" cy="95"/>
            </a:xfrm>
            <a:custGeom>
              <a:avLst/>
              <a:gdLst>
                <a:gd name="T0" fmla="*/ 18 w 24"/>
                <a:gd name="T1" fmla="*/ 95 h 95"/>
                <a:gd name="T2" fmla="*/ 11 w 24"/>
                <a:gd name="T3" fmla="*/ 89 h 95"/>
                <a:gd name="T4" fmla="*/ 8 w 24"/>
                <a:gd name="T5" fmla="*/ 79 h 95"/>
                <a:gd name="T6" fmla="*/ 5 w 24"/>
                <a:gd name="T7" fmla="*/ 65 h 95"/>
                <a:gd name="T8" fmla="*/ 4 w 24"/>
                <a:gd name="T9" fmla="*/ 50 h 95"/>
                <a:gd name="T10" fmla="*/ 2 w 24"/>
                <a:gd name="T11" fmla="*/ 34 h 95"/>
                <a:gd name="T12" fmla="*/ 0 w 24"/>
                <a:gd name="T13" fmla="*/ 20 h 95"/>
                <a:gd name="T14" fmla="*/ 0 w 24"/>
                <a:gd name="T15" fmla="*/ 7 h 95"/>
                <a:gd name="T16" fmla="*/ 0 w 24"/>
                <a:gd name="T17" fmla="*/ 1 h 95"/>
                <a:gd name="T18" fmla="*/ 5 w 24"/>
                <a:gd name="T19" fmla="*/ 0 h 95"/>
                <a:gd name="T20" fmla="*/ 11 w 24"/>
                <a:gd name="T21" fmla="*/ 0 h 95"/>
                <a:gd name="T22" fmla="*/ 11 w 24"/>
                <a:gd name="T23" fmla="*/ 7 h 95"/>
                <a:gd name="T24" fmla="*/ 14 w 24"/>
                <a:gd name="T25" fmla="*/ 18 h 95"/>
                <a:gd name="T26" fmla="*/ 16 w 24"/>
                <a:gd name="T27" fmla="*/ 32 h 95"/>
                <a:gd name="T28" fmla="*/ 19 w 24"/>
                <a:gd name="T29" fmla="*/ 46 h 95"/>
                <a:gd name="T30" fmla="*/ 20 w 24"/>
                <a:gd name="T31" fmla="*/ 59 h 95"/>
                <a:gd name="T32" fmla="*/ 22 w 24"/>
                <a:gd name="T33" fmla="*/ 72 h 95"/>
                <a:gd name="T34" fmla="*/ 24 w 24"/>
                <a:gd name="T35" fmla="*/ 85 h 95"/>
                <a:gd name="T36" fmla="*/ 24 w 24"/>
                <a:gd name="T37" fmla="*/ 95 h 95"/>
                <a:gd name="T38" fmla="*/ 20 w 24"/>
                <a:gd name="T39" fmla="*/ 95 h 95"/>
                <a:gd name="T40" fmla="*/ 18 w 24"/>
                <a:gd name="T4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95">
                  <a:moveTo>
                    <a:pt x="18" y="95"/>
                  </a:moveTo>
                  <a:lnTo>
                    <a:pt x="11" y="89"/>
                  </a:lnTo>
                  <a:lnTo>
                    <a:pt x="8" y="79"/>
                  </a:lnTo>
                  <a:lnTo>
                    <a:pt x="5" y="65"/>
                  </a:lnTo>
                  <a:lnTo>
                    <a:pt x="4" y="50"/>
                  </a:lnTo>
                  <a:lnTo>
                    <a:pt x="2" y="34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14" y="18"/>
                  </a:lnTo>
                  <a:lnTo>
                    <a:pt x="16" y="32"/>
                  </a:lnTo>
                  <a:lnTo>
                    <a:pt x="19" y="46"/>
                  </a:lnTo>
                  <a:lnTo>
                    <a:pt x="20" y="59"/>
                  </a:lnTo>
                  <a:lnTo>
                    <a:pt x="22" y="72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0" y="95"/>
                  </a:lnTo>
                  <a:lnTo>
                    <a:pt x="18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14358" y="7586"/>
              <a:ext cx="27" cy="60"/>
            </a:xfrm>
            <a:custGeom>
              <a:avLst/>
              <a:gdLst>
                <a:gd name="T0" fmla="*/ 17 w 27"/>
                <a:gd name="T1" fmla="*/ 60 h 60"/>
                <a:gd name="T2" fmla="*/ 10 w 27"/>
                <a:gd name="T3" fmla="*/ 52 h 60"/>
                <a:gd name="T4" fmla="*/ 7 w 27"/>
                <a:gd name="T5" fmla="*/ 44 h 60"/>
                <a:gd name="T6" fmla="*/ 4 w 27"/>
                <a:gd name="T7" fmla="*/ 35 h 60"/>
                <a:gd name="T8" fmla="*/ 2 w 27"/>
                <a:gd name="T9" fmla="*/ 28 h 60"/>
                <a:gd name="T10" fmla="*/ 0 w 27"/>
                <a:gd name="T11" fmla="*/ 21 h 60"/>
                <a:gd name="T12" fmla="*/ 0 w 27"/>
                <a:gd name="T13" fmla="*/ 14 h 60"/>
                <a:gd name="T14" fmla="*/ 0 w 27"/>
                <a:gd name="T15" fmla="*/ 6 h 60"/>
                <a:gd name="T16" fmla="*/ 1 w 27"/>
                <a:gd name="T17" fmla="*/ 0 h 60"/>
                <a:gd name="T18" fmla="*/ 5 w 27"/>
                <a:gd name="T19" fmla="*/ 0 h 60"/>
                <a:gd name="T20" fmla="*/ 9 w 27"/>
                <a:gd name="T21" fmla="*/ 0 h 60"/>
                <a:gd name="T22" fmla="*/ 11 w 27"/>
                <a:gd name="T23" fmla="*/ 2 h 60"/>
                <a:gd name="T24" fmla="*/ 14 w 27"/>
                <a:gd name="T25" fmla="*/ 9 h 60"/>
                <a:gd name="T26" fmla="*/ 16 w 27"/>
                <a:gd name="T27" fmla="*/ 15 h 60"/>
                <a:gd name="T28" fmla="*/ 19 w 27"/>
                <a:gd name="T29" fmla="*/ 24 h 60"/>
                <a:gd name="T30" fmla="*/ 20 w 27"/>
                <a:gd name="T31" fmla="*/ 32 h 60"/>
                <a:gd name="T32" fmla="*/ 22 w 27"/>
                <a:gd name="T33" fmla="*/ 41 h 60"/>
                <a:gd name="T34" fmla="*/ 25 w 27"/>
                <a:gd name="T35" fmla="*/ 48 h 60"/>
                <a:gd name="T36" fmla="*/ 27 w 27"/>
                <a:gd name="T37" fmla="*/ 56 h 60"/>
                <a:gd name="T38" fmla="*/ 21 w 27"/>
                <a:gd name="T39" fmla="*/ 59 h 60"/>
                <a:gd name="T40" fmla="*/ 17 w 27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0">
                  <a:moveTo>
                    <a:pt x="17" y="60"/>
                  </a:moveTo>
                  <a:lnTo>
                    <a:pt x="10" y="52"/>
                  </a:lnTo>
                  <a:lnTo>
                    <a:pt x="7" y="44"/>
                  </a:lnTo>
                  <a:lnTo>
                    <a:pt x="4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6" y="15"/>
                  </a:lnTo>
                  <a:lnTo>
                    <a:pt x="19" y="24"/>
                  </a:lnTo>
                  <a:lnTo>
                    <a:pt x="20" y="32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7" y="56"/>
                  </a:lnTo>
                  <a:lnTo>
                    <a:pt x="21" y="59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14181" y="7531"/>
              <a:ext cx="19" cy="111"/>
            </a:xfrm>
            <a:custGeom>
              <a:avLst/>
              <a:gdLst>
                <a:gd name="T0" fmla="*/ 12 w 19"/>
                <a:gd name="T1" fmla="*/ 111 h 111"/>
                <a:gd name="T2" fmla="*/ 5 w 19"/>
                <a:gd name="T3" fmla="*/ 98 h 111"/>
                <a:gd name="T4" fmla="*/ 2 w 19"/>
                <a:gd name="T5" fmla="*/ 86 h 111"/>
                <a:gd name="T6" fmla="*/ 0 w 19"/>
                <a:gd name="T7" fmla="*/ 70 h 111"/>
                <a:gd name="T8" fmla="*/ 0 w 19"/>
                <a:gd name="T9" fmla="*/ 56 h 111"/>
                <a:gd name="T10" fmla="*/ 0 w 19"/>
                <a:gd name="T11" fmla="*/ 39 h 111"/>
                <a:gd name="T12" fmla="*/ 1 w 19"/>
                <a:gd name="T13" fmla="*/ 25 h 111"/>
                <a:gd name="T14" fmla="*/ 1 w 19"/>
                <a:gd name="T15" fmla="*/ 12 h 111"/>
                <a:gd name="T16" fmla="*/ 3 w 19"/>
                <a:gd name="T17" fmla="*/ 1 h 111"/>
                <a:gd name="T18" fmla="*/ 6 w 19"/>
                <a:gd name="T19" fmla="*/ 0 h 111"/>
                <a:gd name="T20" fmla="*/ 12 w 19"/>
                <a:gd name="T21" fmla="*/ 0 h 111"/>
                <a:gd name="T22" fmla="*/ 12 w 19"/>
                <a:gd name="T23" fmla="*/ 20 h 111"/>
                <a:gd name="T24" fmla="*/ 13 w 19"/>
                <a:gd name="T25" fmla="*/ 36 h 111"/>
                <a:gd name="T26" fmla="*/ 13 w 19"/>
                <a:gd name="T27" fmla="*/ 48 h 111"/>
                <a:gd name="T28" fmla="*/ 14 w 19"/>
                <a:gd name="T29" fmla="*/ 60 h 111"/>
                <a:gd name="T30" fmla="*/ 14 w 19"/>
                <a:gd name="T31" fmla="*/ 70 h 111"/>
                <a:gd name="T32" fmla="*/ 15 w 19"/>
                <a:gd name="T33" fmla="*/ 81 h 111"/>
                <a:gd name="T34" fmla="*/ 16 w 19"/>
                <a:gd name="T35" fmla="*/ 94 h 111"/>
                <a:gd name="T36" fmla="*/ 19 w 19"/>
                <a:gd name="T37" fmla="*/ 111 h 111"/>
                <a:gd name="T38" fmla="*/ 15 w 19"/>
                <a:gd name="T39" fmla="*/ 111 h 111"/>
                <a:gd name="T40" fmla="*/ 12 w 19"/>
                <a:gd name="T4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11">
                  <a:moveTo>
                    <a:pt x="12" y="111"/>
                  </a:move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1" y="1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20"/>
                  </a:lnTo>
                  <a:lnTo>
                    <a:pt x="13" y="36"/>
                  </a:lnTo>
                  <a:lnTo>
                    <a:pt x="13" y="48"/>
                  </a:lnTo>
                  <a:lnTo>
                    <a:pt x="14" y="60"/>
                  </a:lnTo>
                  <a:lnTo>
                    <a:pt x="14" y="70"/>
                  </a:lnTo>
                  <a:lnTo>
                    <a:pt x="15" y="81"/>
                  </a:lnTo>
                  <a:lnTo>
                    <a:pt x="16" y="94"/>
                  </a:lnTo>
                  <a:lnTo>
                    <a:pt x="19" y="111"/>
                  </a:lnTo>
                  <a:lnTo>
                    <a:pt x="15" y="111"/>
                  </a:lnTo>
                  <a:lnTo>
                    <a:pt x="1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13576" y="7570"/>
              <a:ext cx="159" cy="57"/>
            </a:xfrm>
            <a:custGeom>
              <a:avLst/>
              <a:gdLst>
                <a:gd name="T0" fmla="*/ 0 w 159"/>
                <a:gd name="T1" fmla="*/ 57 h 57"/>
                <a:gd name="T2" fmla="*/ 0 w 159"/>
                <a:gd name="T3" fmla="*/ 44 h 57"/>
                <a:gd name="T4" fmla="*/ 13 w 159"/>
                <a:gd name="T5" fmla="*/ 35 h 57"/>
                <a:gd name="T6" fmla="*/ 33 w 159"/>
                <a:gd name="T7" fmla="*/ 25 h 57"/>
                <a:gd name="T8" fmla="*/ 60 w 159"/>
                <a:gd name="T9" fmla="*/ 18 h 57"/>
                <a:gd name="T10" fmla="*/ 88 w 159"/>
                <a:gd name="T11" fmla="*/ 10 h 57"/>
                <a:gd name="T12" fmla="*/ 116 w 159"/>
                <a:gd name="T13" fmla="*/ 6 h 57"/>
                <a:gd name="T14" fmla="*/ 141 w 159"/>
                <a:gd name="T15" fmla="*/ 1 h 57"/>
                <a:gd name="T16" fmla="*/ 159 w 159"/>
                <a:gd name="T17" fmla="*/ 0 h 57"/>
                <a:gd name="T18" fmla="*/ 149 w 159"/>
                <a:gd name="T19" fmla="*/ 5 h 57"/>
                <a:gd name="T20" fmla="*/ 132 w 159"/>
                <a:gd name="T21" fmla="*/ 12 h 57"/>
                <a:gd name="T22" fmla="*/ 106 w 159"/>
                <a:gd name="T23" fmla="*/ 21 h 57"/>
                <a:gd name="T24" fmla="*/ 79 w 159"/>
                <a:gd name="T25" fmla="*/ 32 h 57"/>
                <a:gd name="T26" fmla="*/ 50 w 159"/>
                <a:gd name="T27" fmla="*/ 41 h 57"/>
                <a:gd name="T28" fmla="*/ 26 w 159"/>
                <a:gd name="T29" fmla="*/ 49 h 57"/>
                <a:gd name="T30" fmla="*/ 7 w 159"/>
                <a:gd name="T31" fmla="*/ 54 h 57"/>
                <a:gd name="T32" fmla="*/ 0 w 159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57">
                  <a:moveTo>
                    <a:pt x="0" y="57"/>
                  </a:moveTo>
                  <a:lnTo>
                    <a:pt x="0" y="44"/>
                  </a:lnTo>
                  <a:lnTo>
                    <a:pt x="13" y="35"/>
                  </a:lnTo>
                  <a:lnTo>
                    <a:pt x="33" y="25"/>
                  </a:lnTo>
                  <a:lnTo>
                    <a:pt x="60" y="18"/>
                  </a:lnTo>
                  <a:lnTo>
                    <a:pt x="88" y="10"/>
                  </a:lnTo>
                  <a:lnTo>
                    <a:pt x="116" y="6"/>
                  </a:lnTo>
                  <a:lnTo>
                    <a:pt x="141" y="1"/>
                  </a:lnTo>
                  <a:lnTo>
                    <a:pt x="159" y="0"/>
                  </a:lnTo>
                  <a:lnTo>
                    <a:pt x="149" y="5"/>
                  </a:lnTo>
                  <a:lnTo>
                    <a:pt x="132" y="12"/>
                  </a:lnTo>
                  <a:lnTo>
                    <a:pt x="106" y="21"/>
                  </a:lnTo>
                  <a:lnTo>
                    <a:pt x="79" y="32"/>
                  </a:lnTo>
                  <a:lnTo>
                    <a:pt x="50" y="41"/>
                  </a:lnTo>
                  <a:lnTo>
                    <a:pt x="26" y="49"/>
                  </a:lnTo>
                  <a:lnTo>
                    <a:pt x="7" y="5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14144" y="7499"/>
              <a:ext cx="19" cy="129"/>
            </a:xfrm>
            <a:custGeom>
              <a:avLst/>
              <a:gdLst>
                <a:gd name="T0" fmla="*/ 14 w 19"/>
                <a:gd name="T1" fmla="*/ 129 h 129"/>
                <a:gd name="T2" fmla="*/ 7 w 19"/>
                <a:gd name="T3" fmla="*/ 114 h 129"/>
                <a:gd name="T4" fmla="*/ 4 w 19"/>
                <a:gd name="T5" fmla="*/ 98 h 129"/>
                <a:gd name="T6" fmla="*/ 0 w 19"/>
                <a:gd name="T7" fmla="*/ 79 h 129"/>
                <a:gd name="T8" fmla="*/ 0 w 19"/>
                <a:gd name="T9" fmla="*/ 61 h 129"/>
                <a:gd name="T10" fmla="*/ 0 w 19"/>
                <a:gd name="T11" fmla="*/ 42 h 129"/>
                <a:gd name="T12" fmla="*/ 0 w 19"/>
                <a:gd name="T13" fmla="*/ 25 h 129"/>
                <a:gd name="T14" fmla="*/ 0 w 19"/>
                <a:gd name="T15" fmla="*/ 11 h 129"/>
                <a:gd name="T16" fmla="*/ 1 w 19"/>
                <a:gd name="T17" fmla="*/ 1 h 129"/>
                <a:gd name="T18" fmla="*/ 6 w 19"/>
                <a:gd name="T19" fmla="*/ 0 h 129"/>
                <a:gd name="T20" fmla="*/ 11 w 19"/>
                <a:gd name="T21" fmla="*/ 0 h 129"/>
                <a:gd name="T22" fmla="*/ 11 w 19"/>
                <a:gd name="T23" fmla="*/ 3 h 129"/>
                <a:gd name="T24" fmla="*/ 13 w 19"/>
                <a:gd name="T25" fmla="*/ 7 h 129"/>
                <a:gd name="T26" fmla="*/ 13 w 19"/>
                <a:gd name="T27" fmla="*/ 13 h 129"/>
                <a:gd name="T28" fmla="*/ 14 w 19"/>
                <a:gd name="T29" fmla="*/ 24 h 129"/>
                <a:gd name="T30" fmla="*/ 14 w 19"/>
                <a:gd name="T31" fmla="*/ 38 h 129"/>
                <a:gd name="T32" fmla="*/ 15 w 19"/>
                <a:gd name="T33" fmla="*/ 59 h 129"/>
                <a:gd name="T34" fmla="*/ 16 w 19"/>
                <a:gd name="T35" fmla="*/ 88 h 129"/>
                <a:gd name="T36" fmla="*/ 19 w 19"/>
                <a:gd name="T37" fmla="*/ 128 h 129"/>
                <a:gd name="T38" fmla="*/ 16 w 19"/>
                <a:gd name="T39" fmla="*/ 128 h 129"/>
                <a:gd name="T40" fmla="*/ 14 w 19"/>
                <a:gd name="T4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29">
                  <a:moveTo>
                    <a:pt x="14" y="129"/>
                  </a:moveTo>
                  <a:lnTo>
                    <a:pt x="7" y="114"/>
                  </a:lnTo>
                  <a:lnTo>
                    <a:pt x="4" y="98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4" y="24"/>
                  </a:lnTo>
                  <a:lnTo>
                    <a:pt x="14" y="38"/>
                  </a:lnTo>
                  <a:lnTo>
                    <a:pt x="15" y="59"/>
                  </a:lnTo>
                  <a:lnTo>
                    <a:pt x="16" y="88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14396" y="7586"/>
              <a:ext cx="22" cy="41"/>
            </a:xfrm>
            <a:custGeom>
              <a:avLst/>
              <a:gdLst>
                <a:gd name="T0" fmla="*/ 14 w 22"/>
                <a:gd name="T1" fmla="*/ 41 h 41"/>
                <a:gd name="T2" fmla="*/ 9 w 22"/>
                <a:gd name="T3" fmla="*/ 30 h 41"/>
                <a:gd name="T4" fmla="*/ 4 w 22"/>
                <a:gd name="T5" fmla="*/ 20 h 41"/>
                <a:gd name="T6" fmla="*/ 1 w 22"/>
                <a:gd name="T7" fmla="*/ 11 h 41"/>
                <a:gd name="T8" fmla="*/ 0 w 22"/>
                <a:gd name="T9" fmla="*/ 3 h 41"/>
                <a:gd name="T10" fmla="*/ 3 w 22"/>
                <a:gd name="T11" fmla="*/ 1 h 41"/>
                <a:gd name="T12" fmla="*/ 11 w 22"/>
                <a:gd name="T13" fmla="*/ 0 h 41"/>
                <a:gd name="T14" fmla="*/ 14 w 22"/>
                <a:gd name="T15" fmla="*/ 5 h 41"/>
                <a:gd name="T16" fmla="*/ 17 w 22"/>
                <a:gd name="T17" fmla="*/ 15 h 41"/>
                <a:gd name="T18" fmla="*/ 18 w 22"/>
                <a:gd name="T19" fmla="*/ 21 h 41"/>
                <a:gd name="T20" fmla="*/ 20 w 22"/>
                <a:gd name="T21" fmla="*/ 26 h 41"/>
                <a:gd name="T22" fmla="*/ 21 w 22"/>
                <a:gd name="T23" fmla="*/ 32 h 41"/>
                <a:gd name="T24" fmla="*/ 22 w 22"/>
                <a:gd name="T25" fmla="*/ 38 h 41"/>
                <a:gd name="T26" fmla="*/ 18 w 22"/>
                <a:gd name="T27" fmla="*/ 39 h 41"/>
                <a:gd name="T28" fmla="*/ 14 w 22"/>
                <a:gd name="T2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1">
                  <a:moveTo>
                    <a:pt x="14" y="41"/>
                  </a:moveTo>
                  <a:lnTo>
                    <a:pt x="9" y="30"/>
                  </a:lnTo>
                  <a:lnTo>
                    <a:pt x="4" y="20"/>
                  </a:lnTo>
                  <a:lnTo>
                    <a:pt x="1" y="11"/>
                  </a:lnTo>
                  <a:lnTo>
                    <a:pt x="0" y="3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4" y="5"/>
                  </a:lnTo>
                  <a:lnTo>
                    <a:pt x="17" y="15"/>
                  </a:lnTo>
                  <a:lnTo>
                    <a:pt x="18" y="21"/>
                  </a:lnTo>
                  <a:lnTo>
                    <a:pt x="20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18" y="39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13518" y="7590"/>
              <a:ext cx="16" cy="21"/>
            </a:xfrm>
            <a:custGeom>
              <a:avLst/>
              <a:gdLst>
                <a:gd name="T0" fmla="*/ 1 w 16"/>
                <a:gd name="T1" fmla="*/ 21 h 21"/>
                <a:gd name="T2" fmla="*/ 0 w 16"/>
                <a:gd name="T3" fmla="*/ 12 h 21"/>
                <a:gd name="T4" fmla="*/ 0 w 16"/>
                <a:gd name="T5" fmla="*/ 3 h 21"/>
                <a:gd name="T6" fmla="*/ 7 w 16"/>
                <a:gd name="T7" fmla="*/ 1 h 21"/>
                <a:gd name="T8" fmla="*/ 15 w 16"/>
                <a:gd name="T9" fmla="*/ 0 h 21"/>
                <a:gd name="T10" fmla="*/ 15 w 16"/>
                <a:gd name="T11" fmla="*/ 7 h 21"/>
                <a:gd name="T12" fmla="*/ 16 w 16"/>
                <a:gd name="T13" fmla="*/ 11 h 21"/>
                <a:gd name="T14" fmla="*/ 16 w 16"/>
                <a:gd name="T15" fmla="*/ 15 h 21"/>
                <a:gd name="T16" fmla="*/ 16 w 16"/>
                <a:gd name="T17" fmla="*/ 19 h 21"/>
                <a:gd name="T18" fmla="*/ 8 w 16"/>
                <a:gd name="T19" fmla="*/ 20 h 21"/>
                <a:gd name="T20" fmla="*/ 1 w 16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21"/>
                  </a:moveTo>
                  <a:lnTo>
                    <a:pt x="0" y="12"/>
                  </a:lnTo>
                  <a:lnTo>
                    <a:pt x="0" y="3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8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13568" y="7546"/>
              <a:ext cx="195" cy="54"/>
            </a:xfrm>
            <a:custGeom>
              <a:avLst/>
              <a:gdLst>
                <a:gd name="T0" fmla="*/ 6 w 195"/>
                <a:gd name="T1" fmla="*/ 54 h 54"/>
                <a:gd name="T2" fmla="*/ 3 w 195"/>
                <a:gd name="T3" fmla="*/ 54 h 54"/>
                <a:gd name="T4" fmla="*/ 0 w 195"/>
                <a:gd name="T5" fmla="*/ 54 h 54"/>
                <a:gd name="T6" fmla="*/ 0 w 195"/>
                <a:gd name="T7" fmla="*/ 44 h 54"/>
                <a:gd name="T8" fmla="*/ 0 w 195"/>
                <a:gd name="T9" fmla="*/ 36 h 54"/>
                <a:gd name="T10" fmla="*/ 19 w 195"/>
                <a:gd name="T11" fmla="*/ 30 h 54"/>
                <a:gd name="T12" fmla="*/ 43 w 195"/>
                <a:gd name="T13" fmla="*/ 24 h 54"/>
                <a:gd name="T14" fmla="*/ 68 w 195"/>
                <a:gd name="T15" fmla="*/ 18 h 54"/>
                <a:gd name="T16" fmla="*/ 97 w 195"/>
                <a:gd name="T17" fmla="*/ 12 h 54"/>
                <a:gd name="T18" fmla="*/ 124 w 195"/>
                <a:gd name="T19" fmla="*/ 6 h 54"/>
                <a:gd name="T20" fmla="*/ 151 w 195"/>
                <a:gd name="T21" fmla="*/ 2 h 54"/>
                <a:gd name="T22" fmla="*/ 174 w 195"/>
                <a:gd name="T23" fmla="*/ 0 h 54"/>
                <a:gd name="T24" fmla="*/ 195 w 195"/>
                <a:gd name="T25" fmla="*/ 3 h 54"/>
                <a:gd name="T26" fmla="*/ 185 w 195"/>
                <a:gd name="T27" fmla="*/ 8 h 54"/>
                <a:gd name="T28" fmla="*/ 165 w 195"/>
                <a:gd name="T29" fmla="*/ 16 h 54"/>
                <a:gd name="T30" fmla="*/ 138 w 195"/>
                <a:gd name="T31" fmla="*/ 23 h 54"/>
                <a:gd name="T32" fmla="*/ 107 w 195"/>
                <a:gd name="T33" fmla="*/ 32 h 54"/>
                <a:gd name="T34" fmla="*/ 74 w 195"/>
                <a:gd name="T35" fmla="*/ 40 h 54"/>
                <a:gd name="T36" fmla="*/ 45 w 195"/>
                <a:gd name="T37" fmla="*/ 47 h 54"/>
                <a:gd name="T38" fmla="*/ 21 w 195"/>
                <a:gd name="T39" fmla="*/ 52 h 54"/>
                <a:gd name="T40" fmla="*/ 6 w 195"/>
                <a:gd name="T4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54">
                  <a:moveTo>
                    <a:pt x="6" y="54"/>
                  </a:moveTo>
                  <a:lnTo>
                    <a:pt x="3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9" y="30"/>
                  </a:lnTo>
                  <a:lnTo>
                    <a:pt x="43" y="24"/>
                  </a:lnTo>
                  <a:lnTo>
                    <a:pt x="68" y="18"/>
                  </a:lnTo>
                  <a:lnTo>
                    <a:pt x="97" y="12"/>
                  </a:lnTo>
                  <a:lnTo>
                    <a:pt x="124" y="6"/>
                  </a:lnTo>
                  <a:lnTo>
                    <a:pt x="151" y="2"/>
                  </a:lnTo>
                  <a:lnTo>
                    <a:pt x="174" y="0"/>
                  </a:lnTo>
                  <a:lnTo>
                    <a:pt x="195" y="3"/>
                  </a:lnTo>
                  <a:lnTo>
                    <a:pt x="185" y="8"/>
                  </a:lnTo>
                  <a:lnTo>
                    <a:pt x="165" y="16"/>
                  </a:lnTo>
                  <a:lnTo>
                    <a:pt x="138" y="23"/>
                  </a:lnTo>
                  <a:lnTo>
                    <a:pt x="107" y="32"/>
                  </a:lnTo>
                  <a:lnTo>
                    <a:pt x="74" y="40"/>
                  </a:lnTo>
                  <a:lnTo>
                    <a:pt x="45" y="47"/>
                  </a:lnTo>
                  <a:lnTo>
                    <a:pt x="21" y="52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B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14120" y="7457"/>
              <a:ext cx="16" cy="140"/>
            </a:xfrm>
            <a:custGeom>
              <a:avLst/>
              <a:gdLst>
                <a:gd name="T0" fmla="*/ 11 w 16"/>
                <a:gd name="T1" fmla="*/ 139 h 140"/>
                <a:gd name="T2" fmla="*/ 5 w 16"/>
                <a:gd name="T3" fmla="*/ 131 h 140"/>
                <a:gd name="T4" fmla="*/ 1 w 16"/>
                <a:gd name="T5" fmla="*/ 117 h 140"/>
                <a:gd name="T6" fmla="*/ 0 w 16"/>
                <a:gd name="T7" fmla="*/ 98 h 140"/>
                <a:gd name="T8" fmla="*/ 0 w 16"/>
                <a:gd name="T9" fmla="*/ 78 h 140"/>
                <a:gd name="T10" fmla="*/ 0 w 16"/>
                <a:gd name="T11" fmla="*/ 56 h 140"/>
                <a:gd name="T12" fmla="*/ 2 w 16"/>
                <a:gd name="T13" fmla="*/ 35 h 140"/>
                <a:gd name="T14" fmla="*/ 3 w 16"/>
                <a:gd name="T15" fmla="*/ 16 h 140"/>
                <a:gd name="T16" fmla="*/ 6 w 16"/>
                <a:gd name="T17" fmla="*/ 4 h 140"/>
                <a:gd name="T18" fmla="*/ 9 w 16"/>
                <a:gd name="T19" fmla="*/ 2 h 140"/>
                <a:gd name="T20" fmla="*/ 12 w 16"/>
                <a:gd name="T21" fmla="*/ 0 h 140"/>
                <a:gd name="T22" fmla="*/ 13 w 16"/>
                <a:gd name="T23" fmla="*/ 1 h 140"/>
                <a:gd name="T24" fmla="*/ 16 w 16"/>
                <a:gd name="T25" fmla="*/ 3 h 140"/>
                <a:gd name="T26" fmla="*/ 14 w 16"/>
                <a:gd name="T27" fmla="*/ 21 h 140"/>
                <a:gd name="T28" fmla="*/ 14 w 16"/>
                <a:gd name="T29" fmla="*/ 36 h 140"/>
                <a:gd name="T30" fmla="*/ 14 w 16"/>
                <a:gd name="T31" fmla="*/ 48 h 140"/>
                <a:gd name="T32" fmla="*/ 14 w 16"/>
                <a:gd name="T33" fmla="*/ 62 h 140"/>
                <a:gd name="T34" fmla="*/ 14 w 16"/>
                <a:gd name="T35" fmla="*/ 75 h 140"/>
                <a:gd name="T36" fmla="*/ 14 w 16"/>
                <a:gd name="T37" fmla="*/ 91 h 140"/>
                <a:gd name="T38" fmla="*/ 14 w 16"/>
                <a:gd name="T39" fmla="*/ 112 h 140"/>
                <a:gd name="T40" fmla="*/ 16 w 16"/>
                <a:gd name="T41" fmla="*/ 140 h 140"/>
                <a:gd name="T42" fmla="*/ 12 w 16"/>
                <a:gd name="T43" fmla="*/ 139 h 140"/>
                <a:gd name="T44" fmla="*/ 11 w 16"/>
                <a:gd name="T45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0">
                  <a:moveTo>
                    <a:pt x="11" y="139"/>
                  </a:moveTo>
                  <a:lnTo>
                    <a:pt x="5" y="131"/>
                  </a:lnTo>
                  <a:lnTo>
                    <a:pt x="1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2" y="35"/>
                  </a:lnTo>
                  <a:lnTo>
                    <a:pt x="3" y="1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4" y="21"/>
                  </a:lnTo>
                  <a:lnTo>
                    <a:pt x="14" y="36"/>
                  </a:lnTo>
                  <a:lnTo>
                    <a:pt x="14" y="48"/>
                  </a:lnTo>
                  <a:lnTo>
                    <a:pt x="14" y="62"/>
                  </a:lnTo>
                  <a:lnTo>
                    <a:pt x="14" y="75"/>
                  </a:lnTo>
                  <a:lnTo>
                    <a:pt x="14" y="91"/>
                  </a:lnTo>
                  <a:lnTo>
                    <a:pt x="14" y="112"/>
                  </a:lnTo>
                  <a:lnTo>
                    <a:pt x="16" y="140"/>
                  </a:lnTo>
                  <a:lnTo>
                    <a:pt x="12" y="139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14444" y="7560"/>
              <a:ext cx="20" cy="31"/>
            </a:xfrm>
            <a:custGeom>
              <a:avLst/>
              <a:gdLst>
                <a:gd name="T0" fmla="*/ 12 w 20"/>
                <a:gd name="T1" fmla="*/ 31 h 31"/>
                <a:gd name="T2" fmla="*/ 6 w 20"/>
                <a:gd name="T3" fmla="*/ 21 h 31"/>
                <a:gd name="T4" fmla="*/ 2 w 20"/>
                <a:gd name="T5" fmla="*/ 15 h 31"/>
                <a:gd name="T6" fmla="*/ 0 w 20"/>
                <a:gd name="T7" fmla="*/ 8 h 31"/>
                <a:gd name="T8" fmla="*/ 0 w 20"/>
                <a:gd name="T9" fmla="*/ 3 h 31"/>
                <a:gd name="T10" fmla="*/ 4 w 20"/>
                <a:gd name="T11" fmla="*/ 0 h 31"/>
                <a:gd name="T12" fmla="*/ 9 w 20"/>
                <a:gd name="T13" fmla="*/ 0 h 31"/>
                <a:gd name="T14" fmla="*/ 12 w 20"/>
                <a:gd name="T15" fmla="*/ 4 h 31"/>
                <a:gd name="T16" fmla="*/ 16 w 20"/>
                <a:gd name="T17" fmla="*/ 11 h 31"/>
                <a:gd name="T18" fmla="*/ 18 w 20"/>
                <a:gd name="T19" fmla="*/ 19 h 31"/>
                <a:gd name="T20" fmla="*/ 20 w 20"/>
                <a:gd name="T21" fmla="*/ 29 h 31"/>
                <a:gd name="T22" fmla="*/ 17 w 20"/>
                <a:gd name="T23" fmla="*/ 30 h 31"/>
                <a:gd name="T24" fmla="*/ 12 w 20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1">
                  <a:moveTo>
                    <a:pt x="12" y="31"/>
                  </a:moveTo>
                  <a:lnTo>
                    <a:pt x="6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11"/>
                  </a:lnTo>
                  <a:lnTo>
                    <a:pt x="18" y="19"/>
                  </a:lnTo>
                  <a:lnTo>
                    <a:pt x="20" y="29"/>
                  </a:lnTo>
                  <a:lnTo>
                    <a:pt x="17" y="30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13484" y="7522"/>
              <a:ext cx="19" cy="65"/>
            </a:xfrm>
            <a:custGeom>
              <a:avLst/>
              <a:gdLst>
                <a:gd name="T0" fmla="*/ 9 w 19"/>
                <a:gd name="T1" fmla="*/ 65 h 65"/>
                <a:gd name="T2" fmla="*/ 6 w 19"/>
                <a:gd name="T3" fmla="*/ 56 h 65"/>
                <a:gd name="T4" fmla="*/ 4 w 19"/>
                <a:gd name="T5" fmla="*/ 47 h 65"/>
                <a:gd name="T6" fmla="*/ 2 w 19"/>
                <a:gd name="T7" fmla="*/ 38 h 65"/>
                <a:gd name="T8" fmla="*/ 2 w 19"/>
                <a:gd name="T9" fmla="*/ 32 h 65"/>
                <a:gd name="T10" fmla="*/ 0 w 19"/>
                <a:gd name="T11" fmla="*/ 23 h 65"/>
                <a:gd name="T12" fmla="*/ 0 w 19"/>
                <a:gd name="T13" fmla="*/ 15 h 65"/>
                <a:gd name="T14" fmla="*/ 0 w 19"/>
                <a:gd name="T15" fmla="*/ 9 h 65"/>
                <a:gd name="T16" fmla="*/ 0 w 19"/>
                <a:gd name="T17" fmla="*/ 3 h 65"/>
                <a:gd name="T18" fmla="*/ 2 w 19"/>
                <a:gd name="T19" fmla="*/ 5 h 65"/>
                <a:gd name="T20" fmla="*/ 2 w 19"/>
                <a:gd name="T21" fmla="*/ 2 h 65"/>
                <a:gd name="T22" fmla="*/ 3 w 19"/>
                <a:gd name="T23" fmla="*/ 0 h 65"/>
                <a:gd name="T24" fmla="*/ 6 w 19"/>
                <a:gd name="T25" fmla="*/ 0 h 65"/>
                <a:gd name="T26" fmla="*/ 9 w 19"/>
                <a:gd name="T27" fmla="*/ 0 h 65"/>
                <a:gd name="T28" fmla="*/ 9 w 19"/>
                <a:gd name="T29" fmla="*/ 5 h 65"/>
                <a:gd name="T30" fmla="*/ 11 w 19"/>
                <a:gd name="T31" fmla="*/ 12 h 65"/>
                <a:gd name="T32" fmla="*/ 12 w 19"/>
                <a:gd name="T33" fmla="*/ 20 h 65"/>
                <a:gd name="T34" fmla="*/ 14 w 19"/>
                <a:gd name="T35" fmla="*/ 29 h 65"/>
                <a:gd name="T36" fmla="*/ 15 w 19"/>
                <a:gd name="T37" fmla="*/ 37 h 65"/>
                <a:gd name="T38" fmla="*/ 17 w 19"/>
                <a:gd name="T39" fmla="*/ 46 h 65"/>
                <a:gd name="T40" fmla="*/ 18 w 19"/>
                <a:gd name="T41" fmla="*/ 55 h 65"/>
                <a:gd name="T42" fmla="*/ 19 w 19"/>
                <a:gd name="T43" fmla="*/ 64 h 65"/>
                <a:gd name="T44" fmla="*/ 14 w 19"/>
                <a:gd name="T45" fmla="*/ 64 h 65"/>
                <a:gd name="T46" fmla="*/ 9 w 19"/>
                <a:gd name="T4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65">
                  <a:moveTo>
                    <a:pt x="9" y="65"/>
                  </a:moveTo>
                  <a:lnTo>
                    <a:pt x="6" y="56"/>
                  </a:lnTo>
                  <a:lnTo>
                    <a:pt x="4" y="47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1" y="12"/>
                  </a:lnTo>
                  <a:lnTo>
                    <a:pt x="12" y="20"/>
                  </a:lnTo>
                  <a:lnTo>
                    <a:pt x="14" y="29"/>
                  </a:lnTo>
                  <a:lnTo>
                    <a:pt x="15" y="37"/>
                  </a:lnTo>
                  <a:lnTo>
                    <a:pt x="17" y="46"/>
                  </a:lnTo>
                  <a:lnTo>
                    <a:pt x="18" y="55"/>
                  </a:lnTo>
                  <a:lnTo>
                    <a:pt x="19" y="64"/>
                  </a:lnTo>
                  <a:lnTo>
                    <a:pt x="14" y="64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13507" y="7539"/>
              <a:ext cx="23" cy="43"/>
            </a:xfrm>
            <a:custGeom>
              <a:avLst/>
              <a:gdLst>
                <a:gd name="T0" fmla="*/ 8 w 23"/>
                <a:gd name="T1" fmla="*/ 43 h 43"/>
                <a:gd name="T2" fmla="*/ 6 w 23"/>
                <a:gd name="T3" fmla="*/ 31 h 43"/>
                <a:gd name="T4" fmla="*/ 3 w 23"/>
                <a:gd name="T5" fmla="*/ 21 h 43"/>
                <a:gd name="T6" fmla="*/ 1 w 23"/>
                <a:gd name="T7" fmla="*/ 10 h 43"/>
                <a:gd name="T8" fmla="*/ 0 w 23"/>
                <a:gd name="T9" fmla="*/ 0 h 43"/>
                <a:gd name="T10" fmla="*/ 6 w 23"/>
                <a:gd name="T11" fmla="*/ 2 h 43"/>
                <a:gd name="T12" fmla="*/ 10 w 23"/>
                <a:gd name="T13" fmla="*/ 4 h 43"/>
                <a:gd name="T14" fmla="*/ 13 w 23"/>
                <a:gd name="T15" fmla="*/ 7 h 43"/>
                <a:gd name="T16" fmla="*/ 18 w 23"/>
                <a:gd name="T17" fmla="*/ 12 h 43"/>
                <a:gd name="T18" fmla="*/ 20 w 23"/>
                <a:gd name="T19" fmla="*/ 16 h 43"/>
                <a:gd name="T20" fmla="*/ 22 w 23"/>
                <a:gd name="T21" fmla="*/ 23 h 43"/>
                <a:gd name="T22" fmla="*/ 22 w 23"/>
                <a:gd name="T23" fmla="*/ 29 h 43"/>
                <a:gd name="T24" fmla="*/ 23 w 23"/>
                <a:gd name="T25" fmla="*/ 39 h 43"/>
                <a:gd name="T26" fmla="*/ 20 w 23"/>
                <a:gd name="T27" fmla="*/ 40 h 43"/>
                <a:gd name="T28" fmla="*/ 16 w 23"/>
                <a:gd name="T29" fmla="*/ 42 h 43"/>
                <a:gd name="T30" fmla="*/ 10 w 23"/>
                <a:gd name="T31" fmla="*/ 42 h 43"/>
                <a:gd name="T32" fmla="*/ 8 w 23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3">
                  <a:moveTo>
                    <a:pt x="8" y="43"/>
                  </a:moveTo>
                  <a:lnTo>
                    <a:pt x="6" y="31"/>
                  </a:lnTo>
                  <a:lnTo>
                    <a:pt x="3" y="21"/>
                  </a:lnTo>
                  <a:lnTo>
                    <a:pt x="1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3" y="7"/>
                  </a:lnTo>
                  <a:lnTo>
                    <a:pt x="18" y="12"/>
                  </a:lnTo>
                  <a:lnTo>
                    <a:pt x="20" y="16"/>
                  </a:lnTo>
                  <a:lnTo>
                    <a:pt x="22" y="23"/>
                  </a:lnTo>
                  <a:lnTo>
                    <a:pt x="22" y="2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4096" y="7424"/>
              <a:ext cx="21" cy="140"/>
            </a:xfrm>
            <a:custGeom>
              <a:avLst/>
              <a:gdLst>
                <a:gd name="T0" fmla="*/ 8 w 21"/>
                <a:gd name="T1" fmla="*/ 139 h 140"/>
                <a:gd name="T2" fmla="*/ 3 w 21"/>
                <a:gd name="T3" fmla="*/ 124 h 140"/>
                <a:gd name="T4" fmla="*/ 1 w 21"/>
                <a:gd name="T5" fmla="*/ 107 h 140"/>
                <a:gd name="T6" fmla="*/ 0 w 21"/>
                <a:gd name="T7" fmla="*/ 85 h 140"/>
                <a:gd name="T8" fmla="*/ 2 w 21"/>
                <a:gd name="T9" fmla="*/ 64 h 140"/>
                <a:gd name="T10" fmla="*/ 4 w 21"/>
                <a:gd name="T11" fmla="*/ 42 h 140"/>
                <a:gd name="T12" fmla="*/ 8 w 21"/>
                <a:gd name="T13" fmla="*/ 23 h 140"/>
                <a:gd name="T14" fmla="*/ 13 w 21"/>
                <a:gd name="T15" fmla="*/ 7 h 140"/>
                <a:gd name="T16" fmla="*/ 20 w 21"/>
                <a:gd name="T17" fmla="*/ 0 h 140"/>
                <a:gd name="T18" fmla="*/ 21 w 21"/>
                <a:gd name="T19" fmla="*/ 9 h 140"/>
                <a:gd name="T20" fmla="*/ 21 w 21"/>
                <a:gd name="T21" fmla="*/ 24 h 140"/>
                <a:gd name="T22" fmla="*/ 20 w 21"/>
                <a:gd name="T23" fmla="*/ 43 h 140"/>
                <a:gd name="T24" fmla="*/ 19 w 21"/>
                <a:gd name="T25" fmla="*/ 66 h 140"/>
                <a:gd name="T26" fmla="*/ 15 w 21"/>
                <a:gd name="T27" fmla="*/ 87 h 140"/>
                <a:gd name="T28" fmla="*/ 13 w 21"/>
                <a:gd name="T29" fmla="*/ 109 h 140"/>
                <a:gd name="T30" fmla="*/ 11 w 21"/>
                <a:gd name="T31" fmla="*/ 127 h 140"/>
                <a:gd name="T32" fmla="*/ 9 w 21"/>
                <a:gd name="T33" fmla="*/ 140 h 140"/>
                <a:gd name="T34" fmla="*/ 8 w 21"/>
                <a:gd name="T35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40">
                  <a:moveTo>
                    <a:pt x="8" y="139"/>
                  </a:moveTo>
                  <a:lnTo>
                    <a:pt x="3" y="124"/>
                  </a:lnTo>
                  <a:lnTo>
                    <a:pt x="1" y="107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4" y="42"/>
                  </a:lnTo>
                  <a:lnTo>
                    <a:pt x="8" y="23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21" y="9"/>
                  </a:lnTo>
                  <a:lnTo>
                    <a:pt x="21" y="24"/>
                  </a:lnTo>
                  <a:lnTo>
                    <a:pt x="20" y="43"/>
                  </a:lnTo>
                  <a:lnTo>
                    <a:pt x="19" y="66"/>
                  </a:lnTo>
                  <a:lnTo>
                    <a:pt x="15" y="87"/>
                  </a:lnTo>
                  <a:lnTo>
                    <a:pt x="13" y="109"/>
                  </a:lnTo>
                  <a:lnTo>
                    <a:pt x="11" y="127"/>
                  </a:lnTo>
                  <a:lnTo>
                    <a:pt x="9" y="140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14080" y="7381"/>
              <a:ext cx="26" cy="140"/>
            </a:xfrm>
            <a:custGeom>
              <a:avLst/>
              <a:gdLst>
                <a:gd name="T0" fmla="*/ 4 w 26"/>
                <a:gd name="T1" fmla="*/ 138 h 140"/>
                <a:gd name="T2" fmla="*/ 0 w 26"/>
                <a:gd name="T3" fmla="*/ 120 h 140"/>
                <a:gd name="T4" fmla="*/ 0 w 26"/>
                <a:gd name="T5" fmla="*/ 103 h 140"/>
                <a:gd name="T6" fmla="*/ 0 w 26"/>
                <a:gd name="T7" fmla="*/ 85 h 140"/>
                <a:gd name="T8" fmla="*/ 3 w 26"/>
                <a:gd name="T9" fmla="*/ 67 h 140"/>
                <a:gd name="T10" fmla="*/ 5 w 26"/>
                <a:gd name="T11" fmla="*/ 48 h 140"/>
                <a:gd name="T12" fmla="*/ 8 w 26"/>
                <a:gd name="T13" fmla="*/ 32 h 140"/>
                <a:gd name="T14" fmla="*/ 11 w 26"/>
                <a:gd name="T15" fmla="*/ 15 h 140"/>
                <a:gd name="T16" fmla="*/ 18 w 26"/>
                <a:gd name="T17" fmla="*/ 1 h 140"/>
                <a:gd name="T18" fmla="*/ 21 w 26"/>
                <a:gd name="T19" fmla="*/ 0 h 140"/>
                <a:gd name="T20" fmla="*/ 26 w 26"/>
                <a:gd name="T21" fmla="*/ 0 h 140"/>
                <a:gd name="T22" fmla="*/ 21 w 26"/>
                <a:gd name="T23" fmla="*/ 15 h 140"/>
                <a:gd name="T24" fmla="*/ 18 w 26"/>
                <a:gd name="T25" fmla="*/ 32 h 140"/>
                <a:gd name="T26" fmla="*/ 15 w 26"/>
                <a:gd name="T27" fmla="*/ 49 h 140"/>
                <a:gd name="T28" fmla="*/ 13 w 26"/>
                <a:gd name="T29" fmla="*/ 68 h 140"/>
                <a:gd name="T30" fmla="*/ 9 w 26"/>
                <a:gd name="T31" fmla="*/ 85 h 140"/>
                <a:gd name="T32" fmla="*/ 7 w 26"/>
                <a:gd name="T33" fmla="*/ 103 h 140"/>
                <a:gd name="T34" fmla="*/ 7 w 26"/>
                <a:gd name="T35" fmla="*/ 121 h 140"/>
                <a:gd name="T36" fmla="*/ 8 w 26"/>
                <a:gd name="T37" fmla="*/ 140 h 140"/>
                <a:gd name="T38" fmla="*/ 6 w 26"/>
                <a:gd name="T39" fmla="*/ 138 h 140"/>
                <a:gd name="T40" fmla="*/ 4 w 26"/>
                <a:gd name="T41" fmla="*/ 1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40">
                  <a:moveTo>
                    <a:pt x="4" y="138"/>
                  </a:moveTo>
                  <a:lnTo>
                    <a:pt x="0" y="120"/>
                  </a:lnTo>
                  <a:lnTo>
                    <a:pt x="0" y="103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5" y="48"/>
                  </a:lnTo>
                  <a:lnTo>
                    <a:pt x="8" y="32"/>
                  </a:lnTo>
                  <a:lnTo>
                    <a:pt x="11" y="15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1" y="15"/>
                  </a:lnTo>
                  <a:lnTo>
                    <a:pt x="18" y="32"/>
                  </a:lnTo>
                  <a:lnTo>
                    <a:pt x="15" y="49"/>
                  </a:lnTo>
                  <a:lnTo>
                    <a:pt x="13" y="68"/>
                  </a:lnTo>
                  <a:lnTo>
                    <a:pt x="9" y="85"/>
                  </a:lnTo>
                  <a:lnTo>
                    <a:pt x="7" y="103"/>
                  </a:lnTo>
                  <a:lnTo>
                    <a:pt x="7" y="121"/>
                  </a:lnTo>
                  <a:lnTo>
                    <a:pt x="8" y="140"/>
                  </a:lnTo>
                  <a:lnTo>
                    <a:pt x="6" y="138"/>
                  </a:lnTo>
                  <a:lnTo>
                    <a:pt x="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13697" y="7057"/>
              <a:ext cx="218" cy="374"/>
            </a:xfrm>
            <a:custGeom>
              <a:avLst/>
              <a:gdLst>
                <a:gd name="T0" fmla="*/ 8 w 218"/>
                <a:gd name="T1" fmla="*/ 317 h 374"/>
                <a:gd name="T2" fmla="*/ 37 w 218"/>
                <a:gd name="T3" fmla="*/ 179 h 374"/>
                <a:gd name="T4" fmla="*/ 88 w 218"/>
                <a:gd name="T5" fmla="*/ 124 h 374"/>
                <a:gd name="T6" fmla="*/ 60 w 218"/>
                <a:gd name="T7" fmla="*/ 125 h 374"/>
                <a:gd name="T8" fmla="*/ 17 w 218"/>
                <a:gd name="T9" fmla="*/ 130 h 374"/>
                <a:gd name="T10" fmla="*/ 13 w 218"/>
                <a:gd name="T11" fmla="*/ 123 h 374"/>
                <a:gd name="T12" fmla="*/ 49 w 218"/>
                <a:gd name="T13" fmla="*/ 120 h 374"/>
                <a:gd name="T14" fmla="*/ 80 w 218"/>
                <a:gd name="T15" fmla="*/ 100 h 374"/>
                <a:gd name="T16" fmla="*/ 52 w 218"/>
                <a:gd name="T17" fmla="*/ 78 h 374"/>
                <a:gd name="T18" fmla="*/ 2 w 218"/>
                <a:gd name="T19" fmla="*/ 46 h 374"/>
                <a:gd name="T20" fmla="*/ 44 w 218"/>
                <a:gd name="T21" fmla="*/ 68 h 374"/>
                <a:gd name="T22" fmla="*/ 76 w 218"/>
                <a:gd name="T23" fmla="*/ 53 h 374"/>
                <a:gd name="T24" fmla="*/ 112 w 218"/>
                <a:gd name="T25" fmla="*/ 33 h 374"/>
                <a:gd name="T26" fmla="*/ 113 w 218"/>
                <a:gd name="T27" fmla="*/ 8 h 374"/>
                <a:gd name="T28" fmla="*/ 130 w 218"/>
                <a:gd name="T29" fmla="*/ 22 h 374"/>
                <a:gd name="T30" fmla="*/ 93 w 218"/>
                <a:gd name="T31" fmla="*/ 121 h 374"/>
                <a:gd name="T32" fmla="*/ 34 w 218"/>
                <a:gd name="T33" fmla="*/ 198 h 374"/>
                <a:gd name="T34" fmla="*/ 14 w 218"/>
                <a:gd name="T35" fmla="*/ 268 h 374"/>
                <a:gd name="T36" fmla="*/ 37 w 218"/>
                <a:gd name="T37" fmla="*/ 326 h 374"/>
                <a:gd name="T38" fmla="*/ 33 w 218"/>
                <a:gd name="T39" fmla="*/ 305 h 374"/>
                <a:gd name="T40" fmla="*/ 24 w 218"/>
                <a:gd name="T41" fmla="*/ 279 h 374"/>
                <a:gd name="T42" fmla="*/ 27 w 218"/>
                <a:gd name="T43" fmla="*/ 275 h 374"/>
                <a:gd name="T44" fmla="*/ 46 w 218"/>
                <a:gd name="T45" fmla="*/ 324 h 374"/>
                <a:gd name="T46" fmla="*/ 69 w 218"/>
                <a:gd name="T47" fmla="*/ 338 h 374"/>
                <a:gd name="T48" fmla="*/ 52 w 218"/>
                <a:gd name="T49" fmla="*/ 298 h 374"/>
                <a:gd name="T50" fmla="*/ 53 w 218"/>
                <a:gd name="T51" fmla="*/ 282 h 374"/>
                <a:gd name="T52" fmla="*/ 66 w 218"/>
                <a:gd name="T53" fmla="*/ 333 h 374"/>
                <a:gd name="T54" fmla="*/ 89 w 218"/>
                <a:gd name="T55" fmla="*/ 331 h 374"/>
                <a:gd name="T56" fmla="*/ 71 w 218"/>
                <a:gd name="T57" fmla="*/ 282 h 374"/>
                <a:gd name="T58" fmla="*/ 67 w 218"/>
                <a:gd name="T59" fmla="*/ 254 h 374"/>
                <a:gd name="T60" fmla="*/ 79 w 218"/>
                <a:gd name="T61" fmla="*/ 291 h 374"/>
                <a:gd name="T62" fmla="*/ 111 w 218"/>
                <a:gd name="T63" fmla="*/ 355 h 374"/>
                <a:gd name="T64" fmla="*/ 116 w 218"/>
                <a:gd name="T65" fmla="*/ 325 h 374"/>
                <a:gd name="T66" fmla="*/ 93 w 218"/>
                <a:gd name="T67" fmla="*/ 259 h 374"/>
                <a:gd name="T68" fmla="*/ 109 w 218"/>
                <a:gd name="T69" fmla="*/ 280 h 374"/>
                <a:gd name="T70" fmla="*/ 133 w 218"/>
                <a:gd name="T71" fmla="*/ 344 h 374"/>
                <a:gd name="T72" fmla="*/ 152 w 218"/>
                <a:gd name="T73" fmla="*/ 340 h 374"/>
                <a:gd name="T74" fmla="*/ 135 w 218"/>
                <a:gd name="T75" fmla="*/ 301 h 374"/>
                <a:gd name="T76" fmla="*/ 133 w 218"/>
                <a:gd name="T77" fmla="*/ 274 h 374"/>
                <a:gd name="T78" fmla="*/ 148 w 218"/>
                <a:gd name="T79" fmla="*/ 301 h 374"/>
                <a:gd name="T80" fmla="*/ 162 w 218"/>
                <a:gd name="T81" fmla="*/ 336 h 374"/>
                <a:gd name="T82" fmla="*/ 183 w 218"/>
                <a:gd name="T83" fmla="*/ 334 h 374"/>
                <a:gd name="T84" fmla="*/ 172 w 218"/>
                <a:gd name="T85" fmla="*/ 308 h 374"/>
                <a:gd name="T86" fmla="*/ 175 w 218"/>
                <a:gd name="T87" fmla="*/ 297 h 374"/>
                <a:gd name="T88" fmla="*/ 191 w 218"/>
                <a:gd name="T89" fmla="*/ 326 h 374"/>
                <a:gd name="T90" fmla="*/ 210 w 218"/>
                <a:gd name="T91" fmla="*/ 329 h 374"/>
                <a:gd name="T92" fmla="*/ 204 w 218"/>
                <a:gd name="T93" fmla="*/ 341 h 374"/>
                <a:gd name="T94" fmla="*/ 157 w 218"/>
                <a:gd name="T95" fmla="*/ 36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" h="374">
                  <a:moveTo>
                    <a:pt x="114" y="374"/>
                  </a:moveTo>
                  <a:lnTo>
                    <a:pt x="64" y="362"/>
                  </a:lnTo>
                  <a:lnTo>
                    <a:pt x="30" y="344"/>
                  </a:lnTo>
                  <a:lnTo>
                    <a:pt x="8" y="317"/>
                  </a:lnTo>
                  <a:lnTo>
                    <a:pt x="0" y="286"/>
                  </a:lnTo>
                  <a:lnTo>
                    <a:pt x="2" y="251"/>
                  </a:lnTo>
                  <a:lnTo>
                    <a:pt x="15" y="216"/>
                  </a:lnTo>
                  <a:lnTo>
                    <a:pt x="37" y="179"/>
                  </a:lnTo>
                  <a:lnTo>
                    <a:pt x="69" y="147"/>
                  </a:lnTo>
                  <a:lnTo>
                    <a:pt x="75" y="139"/>
                  </a:lnTo>
                  <a:lnTo>
                    <a:pt x="81" y="132"/>
                  </a:lnTo>
                  <a:lnTo>
                    <a:pt x="88" y="124"/>
                  </a:lnTo>
                  <a:lnTo>
                    <a:pt x="96" y="117"/>
                  </a:lnTo>
                  <a:lnTo>
                    <a:pt x="82" y="118"/>
                  </a:lnTo>
                  <a:lnTo>
                    <a:pt x="71" y="121"/>
                  </a:lnTo>
                  <a:lnTo>
                    <a:pt x="60" y="125"/>
                  </a:lnTo>
                  <a:lnTo>
                    <a:pt x="51" y="131"/>
                  </a:lnTo>
                  <a:lnTo>
                    <a:pt x="39" y="133"/>
                  </a:lnTo>
                  <a:lnTo>
                    <a:pt x="28" y="133"/>
                  </a:lnTo>
                  <a:lnTo>
                    <a:pt x="17" y="130"/>
                  </a:lnTo>
                  <a:lnTo>
                    <a:pt x="6" y="122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3" y="123"/>
                  </a:lnTo>
                  <a:lnTo>
                    <a:pt x="21" y="128"/>
                  </a:lnTo>
                  <a:lnTo>
                    <a:pt x="32" y="125"/>
                  </a:lnTo>
                  <a:lnTo>
                    <a:pt x="42" y="123"/>
                  </a:lnTo>
                  <a:lnTo>
                    <a:pt x="49" y="120"/>
                  </a:lnTo>
                  <a:lnTo>
                    <a:pt x="58" y="117"/>
                  </a:lnTo>
                  <a:lnTo>
                    <a:pt x="65" y="111"/>
                  </a:lnTo>
                  <a:lnTo>
                    <a:pt x="73" y="107"/>
                  </a:lnTo>
                  <a:lnTo>
                    <a:pt x="80" y="100"/>
                  </a:lnTo>
                  <a:lnTo>
                    <a:pt x="91" y="93"/>
                  </a:lnTo>
                  <a:lnTo>
                    <a:pt x="80" y="89"/>
                  </a:lnTo>
                  <a:lnTo>
                    <a:pt x="67" y="85"/>
                  </a:lnTo>
                  <a:lnTo>
                    <a:pt x="52" y="78"/>
                  </a:lnTo>
                  <a:lnTo>
                    <a:pt x="36" y="72"/>
                  </a:lnTo>
                  <a:lnTo>
                    <a:pt x="21" y="65"/>
                  </a:lnTo>
                  <a:lnTo>
                    <a:pt x="9" y="56"/>
                  </a:lnTo>
                  <a:lnTo>
                    <a:pt x="2" y="46"/>
                  </a:lnTo>
                  <a:lnTo>
                    <a:pt x="2" y="35"/>
                  </a:lnTo>
                  <a:lnTo>
                    <a:pt x="21" y="55"/>
                  </a:lnTo>
                  <a:lnTo>
                    <a:pt x="35" y="66"/>
                  </a:lnTo>
                  <a:lnTo>
                    <a:pt x="44" y="68"/>
                  </a:lnTo>
                  <a:lnTo>
                    <a:pt x="52" y="67"/>
                  </a:lnTo>
                  <a:lnTo>
                    <a:pt x="57" y="61"/>
                  </a:lnTo>
                  <a:lnTo>
                    <a:pt x="65" y="57"/>
                  </a:lnTo>
                  <a:lnTo>
                    <a:pt x="76" y="53"/>
                  </a:lnTo>
                  <a:lnTo>
                    <a:pt x="92" y="54"/>
                  </a:lnTo>
                  <a:lnTo>
                    <a:pt x="101" y="46"/>
                  </a:lnTo>
                  <a:lnTo>
                    <a:pt x="112" y="42"/>
                  </a:lnTo>
                  <a:lnTo>
                    <a:pt x="112" y="33"/>
                  </a:lnTo>
                  <a:lnTo>
                    <a:pt x="113" y="26"/>
                  </a:lnTo>
                  <a:lnTo>
                    <a:pt x="113" y="21"/>
                  </a:lnTo>
                  <a:lnTo>
                    <a:pt x="113" y="16"/>
                  </a:lnTo>
                  <a:lnTo>
                    <a:pt x="113" y="8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22"/>
                  </a:lnTo>
                  <a:lnTo>
                    <a:pt x="129" y="46"/>
                  </a:lnTo>
                  <a:lnTo>
                    <a:pt x="121" y="71"/>
                  </a:lnTo>
                  <a:lnTo>
                    <a:pt x="110" y="98"/>
                  </a:lnTo>
                  <a:lnTo>
                    <a:pt x="93" y="121"/>
                  </a:lnTo>
                  <a:lnTo>
                    <a:pt x="77" y="144"/>
                  </a:lnTo>
                  <a:lnTo>
                    <a:pt x="60" y="164"/>
                  </a:lnTo>
                  <a:lnTo>
                    <a:pt x="45" y="180"/>
                  </a:lnTo>
                  <a:lnTo>
                    <a:pt x="34" y="198"/>
                  </a:lnTo>
                  <a:lnTo>
                    <a:pt x="25" y="216"/>
                  </a:lnTo>
                  <a:lnTo>
                    <a:pt x="19" y="232"/>
                  </a:lnTo>
                  <a:lnTo>
                    <a:pt x="15" y="251"/>
                  </a:lnTo>
                  <a:lnTo>
                    <a:pt x="14" y="268"/>
                  </a:lnTo>
                  <a:lnTo>
                    <a:pt x="16" y="286"/>
                  </a:lnTo>
                  <a:lnTo>
                    <a:pt x="23" y="305"/>
                  </a:lnTo>
                  <a:lnTo>
                    <a:pt x="34" y="326"/>
                  </a:lnTo>
                  <a:lnTo>
                    <a:pt x="37" y="326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5" y="312"/>
                  </a:lnTo>
                  <a:lnTo>
                    <a:pt x="33" y="305"/>
                  </a:lnTo>
                  <a:lnTo>
                    <a:pt x="31" y="298"/>
                  </a:lnTo>
                  <a:lnTo>
                    <a:pt x="27" y="292"/>
                  </a:lnTo>
                  <a:lnTo>
                    <a:pt x="26" y="285"/>
                  </a:lnTo>
                  <a:lnTo>
                    <a:pt x="24" y="279"/>
                  </a:lnTo>
                  <a:lnTo>
                    <a:pt x="23" y="272"/>
                  </a:lnTo>
                  <a:lnTo>
                    <a:pt x="25" y="272"/>
                  </a:lnTo>
                  <a:lnTo>
                    <a:pt x="27" y="273"/>
                  </a:lnTo>
                  <a:lnTo>
                    <a:pt x="27" y="275"/>
                  </a:lnTo>
                  <a:lnTo>
                    <a:pt x="30" y="284"/>
                  </a:lnTo>
                  <a:lnTo>
                    <a:pt x="33" y="296"/>
                  </a:lnTo>
                  <a:lnTo>
                    <a:pt x="39" y="311"/>
                  </a:lnTo>
                  <a:lnTo>
                    <a:pt x="46" y="324"/>
                  </a:lnTo>
                  <a:lnTo>
                    <a:pt x="54" y="337"/>
                  </a:lnTo>
                  <a:lnTo>
                    <a:pt x="62" y="345"/>
                  </a:lnTo>
                  <a:lnTo>
                    <a:pt x="71" y="348"/>
                  </a:lnTo>
                  <a:lnTo>
                    <a:pt x="69" y="338"/>
                  </a:lnTo>
                  <a:lnTo>
                    <a:pt x="66" y="328"/>
                  </a:lnTo>
                  <a:lnTo>
                    <a:pt x="62" y="318"/>
                  </a:lnTo>
                  <a:lnTo>
                    <a:pt x="57" y="308"/>
                  </a:lnTo>
                  <a:lnTo>
                    <a:pt x="52" y="298"/>
                  </a:lnTo>
                  <a:lnTo>
                    <a:pt x="48" y="290"/>
                  </a:lnTo>
                  <a:lnTo>
                    <a:pt x="46" y="281"/>
                  </a:lnTo>
                  <a:lnTo>
                    <a:pt x="47" y="272"/>
                  </a:lnTo>
                  <a:lnTo>
                    <a:pt x="53" y="282"/>
                  </a:lnTo>
                  <a:lnTo>
                    <a:pt x="56" y="295"/>
                  </a:lnTo>
                  <a:lnTo>
                    <a:pt x="59" y="307"/>
                  </a:lnTo>
                  <a:lnTo>
                    <a:pt x="63" y="322"/>
                  </a:lnTo>
                  <a:lnTo>
                    <a:pt x="66" y="333"/>
                  </a:lnTo>
                  <a:lnTo>
                    <a:pt x="73" y="344"/>
                  </a:lnTo>
                  <a:lnTo>
                    <a:pt x="82" y="350"/>
                  </a:lnTo>
                  <a:lnTo>
                    <a:pt x="98" y="356"/>
                  </a:lnTo>
                  <a:lnTo>
                    <a:pt x="89" y="331"/>
                  </a:lnTo>
                  <a:lnTo>
                    <a:pt x="82" y="315"/>
                  </a:lnTo>
                  <a:lnTo>
                    <a:pt x="78" y="302"/>
                  </a:lnTo>
                  <a:lnTo>
                    <a:pt x="75" y="292"/>
                  </a:lnTo>
                  <a:lnTo>
                    <a:pt x="71" y="282"/>
                  </a:lnTo>
                  <a:lnTo>
                    <a:pt x="69" y="274"/>
                  </a:lnTo>
                  <a:lnTo>
                    <a:pt x="67" y="264"/>
                  </a:lnTo>
                  <a:lnTo>
                    <a:pt x="65" y="254"/>
                  </a:lnTo>
                  <a:lnTo>
                    <a:pt x="67" y="254"/>
                  </a:lnTo>
                  <a:lnTo>
                    <a:pt x="70" y="254"/>
                  </a:lnTo>
                  <a:lnTo>
                    <a:pt x="71" y="261"/>
                  </a:lnTo>
                  <a:lnTo>
                    <a:pt x="75" y="274"/>
                  </a:lnTo>
                  <a:lnTo>
                    <a:pt x="79" y="291"/>
                  </a:lnTo>
                  <a:lnTo>
                    <a:pt x="86" y="311"/>
                  </a:lnTo>
                  <a:lnTo>
                    <a:pt x="92" y="328"/>
                  </a:lnTo>
                  <a:lnTo>
                    <a:pt x="101" y="344"/>
                  </a:lnTo>
                  <a:lnTo>
                    <a:pt x="111" y="355"/>
                  </a:lnTo>
                  <a:lnTo>
                    <a:pt x="124" y="359"/>
                  </a:lnTo>
                  <a:lnTo>
                    <a:pt x="123" y="352"/>
                  </a:lnTo>
                  <a:lnTo>
                    <a:pt x="121" y="341"/>
                  </a:lnTo>
                  <a:lnTo>
                    <a:pt x="116" y="325"/>
                  </a:lnTo>
                  <a:lnTo>
                    <a:pt x="110" y="308"/>
                  </a:lnTo>
                  <a:lnTo>
                    <a:pt x="103" y="290"/>
                  </a:lnTo>
                  <a:lnTo>
                    <a:pt x="98" y="273"/>
                  </a:lnTo>
                  <a:lnTo>
                    <a:pt x="93" y="259"/>
                  </a:lnTo>
                  <a:lnTo>
                    <a:pt x="92" y="251"/>
                  </a:lnTo>
                  <a:lnTo>
                    <a:pt x="97" y="255"/>
                  </a:lnTo>
                  <a:lnTo>
                    <a:pt x="102" y="265"/>
                  </a:lnTo>
                  <a:lnTo>
                    <a:pt x="109" y="280"/>
                  </a:lnTo>
                  <a:lnTo>
                    <a:pt x="117" y="296"/>
                  </a:lnTo>
                  <a:lnTo>
                    <a:pt x="122" y="313"/>
                  </a:lnTo>
                  <a:lnTo>
                    <a:pt x="129" y="329"/>
                  </a:lnTo>
                  <a:lnTo>
                    <a:pt x="133" y="344"/>
                  </a:lnTo>
                  <a:lnTo>
                    <a:pt x="138" y="356"/>
                  </a:lnTo>
                  <a:lnTo>
                    <a:pt x="148" y="356"/>
                  </a:lnTo>
                  <a:lnTo>
                    <a:pt x="159" y="350"/>
                  </a:lnTo>
                  <a:lnTo>
                    <a:pt x="152" y="340"/>
                  </a:lnTo>
                  <a:lnTo>
                    <a:pt x="148" y="330"/>
                  </a:lnTo>
                  <a:lnTo>
                    <a:pt x="143" y="320"/>
                  </a:lnTo>
                  <a:lnTo>
                    <a:pt x="140" y="311"/>
                  </a:lnTo>
                  <a:lnTo>
                    <a:pt x="135" y="301"/>
                  </a:lnTo>
                  <a:lnTo>
                    <a:pt x="133" y="292"/>
                  </a:lnTo>
                  <a:lnTo>
                    <a:pt x="130" y="283"/>
                  </a:lnTo>
                  <a:lnTo>
                    <a:pt x="130" y="274"/>
                  </a:lnTo>
                  <a:lnTo>
                    <a:pt x="133" y="274"/>
                  </a:lnTo>
                  <a:lnTo>
                    <a:pt x="138" y="276"/>
                  </a:lnTo>
                  <a:lnTo>
                    <a:pt x="141" y="284"/>
                  </a:lnTo>
                  <a:lnTo>
                    <a:pt x="144" y="293"/>
                  </a:lnTo>
                  <a:lnTo>
                    <a:pt x="148" y="301"/>
                  </a:lnTo>
                  <a:lnTo>
                    <a:pt x="151" y="309"/>
                  </a:lnTo>
                  <a:lnTo>
                    <a:pt x="154" y="318"/>
                  </a:lnTo>
                  <a:lnTo>
                    <a:pt x="159" y="327"/>
                  </a:lnTo>
                  <a:lnTo>
                    <a:pt x="162" y="336"/>
                  </a:lnTo>
                  <a:lnTo>
                    <a:pt x="166" y="346"/>
                  </a:lnTo>
                  <a:lnTo>
                    <a:pt x="174" y="345"/>
                  </a:lnTo>
                  <a:lnTo>
                    <a:pt x="184" y="341"/>
                  </a:lnTo>
                  <a:lnTo>
                    <a:pt x="183" y="334"/>
                  </a:lnTo>
                  <a:lnTo>
                    <a:pt x="181" y="327"/>
                  </a:lnTo>
                  <a:lnTo>
                    <a:pt x="177" y="320"/>
                  </a:lnTo>
                  <a:lnTo>
                    <a:pt x="175" y="315"/>
                  </a:lnTo>
                  <a:lnTo>
                    <a:pt x="172" y="308"/>
                  </a:lnTo>
                  <a:lnTo>
                    <a:pt x="170" y="303"/>
                  </a:lnTo>
                  <a:lnTo>
                    <a:pt x="168" y="296"/>
                  </a:lnTo>
                  <a:lnTo>
                    <a:pt x="170" y="290"/>
                  </a:lnTo>
                  <a:lnTo>
                    <a:pt x="175" y="297"/>
                  </a:lnTo>
                  <a:lnTo>
                    <a:pt x="182" y="308"/>
                  </a:lnTo>
                  <a:lnTo>
                    <a:pt x="184" y="314"/>
                  </a:lnTo>
                  <a:lnTo>
                    <a:pt x="187" y="320"/>
                  </a:lnTo>
                  <a:lnTo>
                    <a:pt x="191" y="326"/>
                  </a:lnTo>
                  <a:lnTo>
                    <a:pt x="194" y="333"/>
                  </a:lnTo>
                  <a:lnTo>
                    <a:pt x="198" y="331"/>
                  </a:lnTo>
                  <a:lnTo>
                    <a:pt x="204" y="330"/>
                  </a:lnTo>
                  <a:lnTo>
                    <a:pt x="210" y="329"/>
                  </a:lnTo>
                  <a:lnTo>
                    <a:pt x="217" y="329"/>
                  </a:lnTo>
                  <a:lnTo>
                    <a:pt x="217" y="330"/>
                  </a:lnTo>
                  <a:lnTo>
                    <a:pt x="218" y="331"/>
                  </a:lnTo>
                  <a:lnTo>
                    <a:pt x="204" y="341"/>
                  </a:lnTo>
                  <a:lnTo>
                    <a:pt x="193" y="351"/>
                  </a:lnTo>
                  <a:lnTo>
                    <a:pt x="181" y="358"/>
                  </a:lnTo>
                  <a:lnTo>
                    <a:pt x="171" y="365"/>
                  </a:lnTo>
                  <a:lnTo>
                    <a:pt x="157" y="368"/>
                  </a:lnTo>
                  <a:lnTo>
                    <a:pt x="145" y="371"/>
                  </a:lnTo>
                  <a:lnTo>
                    <a:pt x="131" y="372"/>
                  </a:lnTo>
                  <a:lnTo>
                    <a:pt x="114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13860" y="7020"/>
              <a:ext cx="182" cy="171"/>
            </a:xfrm>
            <a:custGeom>
              <a:avLst/>
              <a:gdLst>
                <a:gd name="T0" fmla="*/ 76 w 182"/>
                <a:gd name="T1" fmla="*/ 165 h 171"/>
                <a:gd name="T2" fmla="*/ 48 w 182"/>
                <a:gd name="T3" fmla="*/ 137 h 171"/>
                <a:gd name="T4" fmla="*/ 23 w 182"/>
                <a:gd name="T5" fmla="*/ 102 h 171"/>
                <a:gd name="T6" fmla="*/ 4 w 182"/>
                <a:gd name="T7" fmla="*/ 70 h 171"/>
                <a:gd name="T8" fmla="*/ 0 w 182"/>
                <a:gd name="T9" fmla="*/ 48 h 171"/>
                <a:gd name="T10" fmla="*/ 0 w 182"/>
                <a:gd name="T11" fmla="*/ 34 h 171"/>
                <a:gd name="T12" fmla="*/ 3 w 182"/>
                <a:gd name="T13" fmla="*/ 21 h 171"/>
                <a:gd name="T14" fmla="*/ 8 w 182"/>
                <a:gd name="T15" fmla="*/ 7 h 171"/>
                <a:gd name="T16" fmla="*/ 11 w 182"/>
                <a:gd name="T17" fmla="*/ 10 h 171"/>
                <a:gd name="T18" fmla="*/ 12 w 182"/>
                <a:gd name="T19" fmla="*/ 31 h 171"/>
                <a:gd name="T20" fmla="*/ 12 w 182"/>
                <a:gd name="T21" fmla="*/ 51 h 171"/>
                <a:gd name="T22" fmla="*/ 19 w 182"/>
                <a:gd name="T23" fmla="*/ 75 h 171"/>
                <a:gd name="T24" fmla="*/ 31 w 182"/>
                <a:gd name="T25" fmla="*/ 92 h 171"/>
                <a:gd name="T26" fmla="*/ 35 w 182"/>
                <a:gd name="T27" fmla="*/ 77 h 171"/>
                <a:gd name="T28" fmla="*/ 36 w 182"/>
                <a:gd name="T29" fmla="*/ 63 h 171"/>
                <a:gd name="T30" fmla="*/ 43 w 182"/>
                <a:gd name="T31" fmla="*/ 61 h 171"/>
                <a:gd name="T32" fmla="*/ 57 w 182"/>
                <a:gd name="T33" fmla="*/ 66 h 171"/>
                <a:gd name="T34" fmla="*/ 71 w 182"/>
                <a:gd name="T35" fmla="*/ 66 h 171"/>
                <a:gd name="T36" fmla="*/ 80 w 182"/>
                <a:gd name="T37" fmla="*/ 64 h 171"/>
                <a:gd name="T38" fmla="*/ 89 w 182"/>
                <a:gd name="T39" fmla="*/ 76 h 171"/>
                <a:gd name="T40" fmla="*/ 85 w 182"/>
                <a:gd name="T41" fmla="*/ 86 h 171"/>
                <a:gd name="T42" fmla="*/ 77 w 182"/>
                <a:gd name="T43" fmla="*/ 93 h 171"/>
                <a:gd name="T44" fmla="*/ 86 w 182"/>
                <a:gd name="T45" fmla="*/ 106 h 171"/>
                <a:gd name="T46" fmla="*/ 110 w 182"/>
                <a:gd name="T47" fmla="*/ 116 h 171"/>
                <a:gd name="T48" fmla="*/ 138 w 182"/>
                <a:gd name="T49" fmla="*/ 123 h 171"/>
                <a:gd name="T50" fmla="*/ 168 w 182"/>
                <a:gd name="T51" fmla="*/ 126 h 171"/>
                <a:gd name="T52" fmla="*/ 172 w 182"/>
                <a:gd name="T53" fmla="*/ 133 h 171"/>
                <a:gd name="T54" fmla="*/ 152 w 182"/>
                <a:gd name="T55" fmla="*/ 136 h 171"/>
                <a:gd name="T56" fmla="*/ 133 w 182"/>
                <a:gd name="T57" fmla="*/ 135 h 171"/>
                <a:gd name="T58" fmla="*/ 117 w 182"/>
                <a:gd name="T59" fmla="*/ 135 h 171"/>
                <a:gd name="T60" fmla="*/ 109 w 182"/>
                <a:gd name="T61" fmla="*/ 135 h 171"/>
                <a:gd name="T62" fmla="*/ 100 w 182"/>
                <a:gd name="T63" fmla="*/ 129 h 171"/>
                <a:gd name="T64" fmla="*/ 82 w 182"/>
                <a:gd name="T65" fmla="*/ 122 h 171"/>
                <a:gd name="T66" fmla="*/ 64 w 182"/>
                <a:gd name="T67" fmla="*/ 112 h 171"/>
                <a:gd name="T68" fmla="*/ 53 w 182"/>
                <a:gd name="T69" fmla="*/ 105 h 171"/>
                <a:gd name="T70" fmla="*/ 52 w 182"/>
                <a:gd name="T71" fmla="*/ 117 h 171"/>
                <a:gd name="T72" fmla="*/ 61 w 182"/>
                <a:gd name="T73" fmla="*/ 134 h 171"/>
                <a:gd name="T74" fmla="*/ 74 w 182"/>
                <a:gd name="T75" fmla="*/ 147 h 171"/>
                <a:gd name="T76" fmla="*/ 88 w 182"/>
                <a:gd name="T77" fmla="*/ 160 h 171"/>
                <a:gd name="T78" fmla="*/ 93 w 182"/>
                <a:gd name="T7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" h="171">
                  <a:moveTo>
                    <a:pt x="90" y="171"/>
                  </a:moveTo>
                  <a:lnTo>
                    <a:pt x="76" y="165"/>
                  </a:lnTo>
                  <a:lnTo>
                    <a:pt x="63" y="152"/>
                  </a:lnTo>
                  <a:lnTo>
                    <a:pt x="48" y="137"/>
                  </a:lnTo>
                  <a:lnTo>
                    <a:pt x="36" y="120"/>
                  </a:lnTo>
                  <a:lnTo>
                    <a:pt x="23" y="102"/>
                  </a:lnTo>
                  <a:lnTo>
                    <a:pt x="13" y="85"/>
                  </a:lnTo>
                  <a:lnTo>
                    <a:pt x="4" y="70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8" y="7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12" y="21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4" y="63"/>
                  </a:lnTo>
                  <a:lnTo>
                    <a:pt x="19" y="75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5" y="92"/>
                  </a:lnTo>
                  <a:lnTo>
                    <a:pt x="35" y="77"/>
                  </a:lnTo>
                  <a:lnTo>
                    <a:pt x="35" y="69"/>
                  </a:lnTo>
                  <a:lnTo>
                    <a:pt x="36" y="63"/>
                  </a:lnTo>
                  <a:lnTo>
                    <a:pt x="40" y="62"/>
                  </a:lnTo>
                  <a:lnTo>
                    <a:pt x="43" y="61"/>
                  </a:lnTo>
                  <a:lnTo>
                    <a:pt x="50" y="63"/>
                  </a:lnTo>
                  <a:lnTo>
                    <a:pt x="57" y="66"/>
                  </a:lnTo>
                  <a:lnTo>
                    <a:pt x="69" y="70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80" y="64"/>
                  </a:lnTo>
                  <a:lnTo>
                    <a:pt x="86" y="70"/>
                  </a:lnTo>
                  <a:lnTo>
                    <a:pt x="89" y="76"/>
                  </a:lnTo>
                  <a:lnTo>
                    <a:pt x="91" y="86"/>
                  </a:lnTo>
                  <a:lnTo>
                    <a:pt x="85" y="86"/>
                  </a:lnTo>
                  <a:lnTo>
                    <a:pt x="78" y="87"/>
                  </a:lnTo>
                  <a:lnTo>
                    <a:pt x="77" y="93"/>
                  </a:lnTo>
                  <a:lnTo>
                    <a:pt x="77" y="99"/>
                  </a:lnTo>
                  <a:lnTo>
                    <a:pt x="86" y="106"/>
                  </a:lnTo>
                  <a:lnTo>
                    <a:pt x="97" y="113"/>
                  </a:lnTo>
                  <a:lnTo>
                    <a:pt x="110" y="116"/>
                  </a:lnTo>
                  <a:lnTo>
                    <a:pt x="125" y="120"/>
                  </a:lnTo>
                  <a:lnTo>
                    <a:pt x="138" y="123"/>
                  </a:lnTo>
                  <a:lnTo>
                    <a:pt x="153" y="125"/>
                  </a:lnTo>
                  <a:lnTo>
                    <a:pt x="168" y="126"/>
                  </a:lnTo>
                  <a:lnTo>
                    <a:pt x="182" y="127"/>
                  </a:lnTo>
                  <a:lnTo>
                    <a:pt x="172" y="133"/>
                  </a:lnTo>
                  <a:lnTo>
                    <a:pt x="162" y="136"/>
                  </a:lnTo>
                  <a:lnTo>
                    <a:pt x="152" y="136"/>
                  </a:lnTo>
                  <a:lnTo>
                    <a:pt x="143" y="137"/>
                  </a:lnTo>
                  <a:lnTo>
                    <a:pt x="133" y="135"/>
                  </a:lnTo>
                  <a:lnTo>
                    <a:pt x="125" y="135"/>
                  </a:lnTo>
                  <a:lnTo>
                    <a:pt x="117" y="135"/>
                  </a:lnTo>
                  <a:lnTo>
                    <a:pt x="110" y="137"/>
                  </a:lnTo>
                  <a:lnTo>
                    <a:pt x="109" y="135"/>
                  </a:lnTo>
                  <a:lnTo>
                    <a:pt x="109" y="133"/>
                  </a:lnTo>
                  <a:lnTo>
                    <a:pt x="100" y="129"/>
                  </a:lnTo>
                  <a:lnTo>
                    <a:pt x="91" y="126"/>
                  </a:lnTo>
                  <a:lnTo>
                    <a:pt x="82" y="122"/>
                  </a:lnTo>
                  <a:lnTo>
                    <a:pt x="74" y="117"/>
                  </a:lnTo>
                  <a:lnTo>
                    <a:pt x="64" y="112"/>
                  </a:lnTo>
                  <a:lnTo>
                    <a:pt x="58" y="108"/>
                  </a:lnTo>
                  <a:lnTo>
                    <a:pt x="53" y="105"/>
                  </a:lnTo>
                  <a:lnTo>
                    <a:pt x="52" y="106"/>
                  </a:lnTo>
                  <a:lnTo>
                    <a:pt x="52" y="117"/>
                  </a:lnTo>
                  <a:lnTo>
                    <a:pt x="56" y="127"/>
                  </a:lnTo>
                  <a:lnTo>
                    <a:pt x="61" y="134"/>
                  </a:lnTo>
                  <a:lnTo>
                    <a:pt x="67" y="141"/>
                  </a:lnTo>
                  <a:lnTo>
                    <a:pt x="74" y="147"/>
                  </a:lnTo>
                  <a:lnTo>
                    <a:pt x="82" y="154"/>
                  </a:lnTo>
                  <a:lnTo>
                    <a:pt x="88" y="160"/>
                  </a:lnTo>
                  <a:lnTo>
                    <a:pt x="96" y="170"/>
                  </a:lnTo>
                  <a:lnTo>
                    <a:pt x="93" y="170"/>
                  </a:lnTo>
                  <a:lnTo>
                    <a:pt x="9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14528" y="7160"/>
              <a:ext cx="14" cy="29"/>
            </a:xfrm>
            <a:custGeom>
              <a:avLst/>
              <a:gdLst>
                <a:gd name="T0" fmla="*/ 11 w 14"/>
                <a:gd name="T1" fmla="*/ 29 h 29"/>
                <a:gd name="T2" fmla="*/ 6 w 14"/>
                <a:gd name="T3" fmla="*/ 26 h 29"/>
                <a:gd name="T4" fmla="*/ 0 w 14"/>
                <a:gd name="T5" fmla="*/ 23 h 29"/>
                <a:gd name="T6" fmla="*/ 0 w 14"/>
                <a:gd name="T7" fmla="*/ 16 h 29"/>
                <a:gd name="T8" fmla="*/ 2 w 14"/>
                <a:gd name="T9" fmla="*/ 10 h 29"/>
                <a:gd name="T10" fmla="*/ 6 w 14"/>
                <a:gd name="T11" fmla="*/ 5 h 29"/>
                <a:gd name="T12" fmla="*/ 9 w 14"/>
                <a:gd name="T13" fmla="*/ 1 h 29"/>
                <a:gd name="T14" fmla="*/ 11 w 14"/>
                <a:gd name="T15" fmla="*/ 0 h 29"/>
                <a:gd name="T16" fmla="*/ 13 w 14"/>
                <a:gd name="T17" fmla="*/ 0 h 29"/>
                <a:gd name="T18" fmla="*/ 13 w 14"/>
                <a:gd name="T19" fmla="*/ 7 h 29"/>
                <a:gd name="T20" fmla="*/ 13 w 14"/>
                <a:gd name="T21" fmla="*/ 14 h 29"/>
                <a:gd name="T22" fmla="*/ 13 w 14"/>
                <a:gd name="T23" fmla="*/ 20 h 29"/>
                <a:gd name="T24" fmla="*/ 14 w 14"/>
                <a:gd name="T25" fmla="*/ 29 h 29"/>
                <a:gd name="T26" fmla="*/ 12 w 14"/>
                <a:gd name="T27" fmla="*/ 29 h 29"/>
                <a:gd name="T28" fmla="*/ 11 w 14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9">
                  <a:moveTo>
                    <a:pt x="11" y="29"/>
                  </a:moveTo>
                  <a:lnTo>
                    <a:pt x="6" y="26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5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13411" y="7076"/>
              <a:ext cx="27" cy="92"/>
            </a:xfrm>
            <a:custGeom>
              <a:avLst/>
              <a:gdLst>
                <a:gd name="T0" fmla="*/ 17 w 27"/>
                <a:gd name="T1" fmla="*/ 92 h 92"/>
                <a:gd name="T2" fmla="*/ 15 w 27"/>
                <a:gd name="T3" fmla="*/ 89 h 92"/>
                <a:gd name="T4" fmla="*/ 13 w 27"/>
                <a:gd name="T5" fmla="*/ 83 h 92"/>
                <a:gd name="T6" fmla="*/ 11 w 27"/>
                <a:gd name="T7" fmla="*/ 75 h 92"/>
                <a:gd name="T8" fmla="*/ 10 w 27"/>
                <a:gd name="T9" fmla="*/ 67 h 92"/>
                <a:gd name="T10" fmla="*/ 8 w 27"/>
                <a:gd name="T11" fmla="*/ 55 h 92"/>
                <a:gd name="T12" fmla="*/ 6 w 27"/>
                <a:gd name="T13" fmla="*/ 42 h 92"/>
                <a:gd name="T14" fmla="*/ 2 w 27"/>
                <a:gd name="T15" fmla="*/ 30 h 92"/>
                <a:gd name="T16" fmla="*/ 0 w 27"/>
                <a:gd name="T17" fmla="*/ 18 h 92"/>
                <a:gd name="T18" fmla="*/ 2 w 27"/>
                <a:gd name="T19" fmla="*/ 18 h 92"/>
                <a:gd name="T20" fmla="*/ 7 w 27"/>
                <a:gd name="T21" fmla="*/ 19 h 92"/>
                <a:gd name="T22" fmla="*/ 7 w 27"/>
                <a:gd name="T23" fmla="*/ 9 h 92"/>
                <a:gd name="T24" fmla="*/ 8 w 27"/>
                <a:gd name="T25" fmla="*/ 5 h 92"/>
                <a:gd name="T26" fmla="*/ 8 w 27"/>
                <a:gd name="T27" fmla="*/ 2 h 92"/>
                <a:gd name="T28" fmla="*/ 10 w 27"/>
                <a:gd name="T29" fmla="*/ 0 h 92"/>
                <a:gd name="T30" fmla="*/ 10 w 27"/>
                <a:gd name="T31" fmla="*/ 3 h 92"/>
                <a:gd name="T32" fmla="*/ 12 w 27"/>
                <a:gd name="T33" fmla="*/ 12 h 92"/>
                <a:gd name="T34" fmla="*/ 16 w 27"/>
                <a:gd name="T35" fmla="*/ 23 h 92"/>
                <a:gd name="T36" fmla="*/ 19 w 27"/>
                <a:gd name="T37" fmla="*/ 38 h 92"/>
                <a:gd name="T38" fmla="*/ 21 w 27"/>
                <a:gd name="T39" fmla="*/ 52 h 92"/>
                <a:gd name="T40" fmla="*/ 25 w 27"/>
                <a:gd name="T41" fmla="*/ 67 h 92"/>
                <a:gd name="T42" fmla="*/ 26 w 27"/>
                <a:gd name="T43" fmla="*/ 78 h 92"/>
                <a:gd name="T44" fmla="*/ 27 w 27"/>
                <a:gd name="T45" fmla="*/ 86 h 92"/>
                <a:gd name="T46" fmla="*/ 23 w 27"/>
                <a:gd name="T47" fmla="*/ 86 h 92"/>
                <a:gd name="T48" fmla="*/ 21 w 27"/>
                <a:gd name="T49" fmla="*/ 88 h 92"/>
                <a:gd name="T50" fmla="*/ 19 w 27"/>
                <a:gd name="T51" fmla="*/ 91 h 92"/>
                <a:gd name="T52" fmla="*/ 17 w 27"/>
                <a:gd name="T5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92">
                  <a:moveTo>
                    <a:pt x="17" y="92"/>
                  </a:moveTo>
                  <a:lnTo>
                    <a:pt x="15" y="89"/>
                  </a:lnTo>
                  <a:lnTo>
                    <a:pt x="13" y="83"/>
                  </a:lnTo>
                  <a:lnTo>
                    <a:pt x="11" y="75"/>
                  </a:lnTo>
                  <a:lnTo>
                    <a:pt x="10" y="67"/>
                  </a:lnTo>
                  <a:lnTo>
                    <a:pt x="8" y="55"/>
                  </a:lnTo>
                  <a:lnTo>
                    <a:pt x="6" y="42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7" y="19"/>
                  </a:lnTo>
                  <a:lnTo>
                    <a:pt x="7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12"/>
                  </a:lnTo>
                  <a:lnTo>
                    <a:pt x="16" y="23"/>
                  </a:lnTo>
                  <a:lnTo>
                    <a:pt x="19" y="38"/>
                  </a:lnTo>
                  <a:lnTo>
                    <a:pt x="21" y="52"/>
                  </a:lnTo>
                  <a:lnTo>
                    <a:pt x="25" y="67"/>
                  </a:lnTo>
                  <a:lnTo>
                    <a:pt x="26" y="78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1" y="88"/>
                  </a:lnTo>
                  <a:lnTo>
                    <a:pt x="19" y="91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14569" y="7034"/>
              <a:ext cx="20" cy="109"/>
            </a:xfrm>
            <a:custGeom>
              <a:avLst/>
              <a:gdLst>
                <a:gd name="T0" fmla="*/ 14 w 20"/>
                <a:gd name="T1" fmla="*/ 109 h 109"/>
                <a:gd name="T2" fmla="*/ 10 w 20"/>
                <a:gd name="T3" fmla="*/ 101 h 109"/>
                <a:gd name="T4" fmla="*/ 6 w 20"/>
                <a:gd name="T5" fmla="*/ 89 h 109"/>
                <a:gd name="T6" fmla="*/ 4 w 20"/>
                <a:gd name="T7" fmla="*/ 73 h 109"/>
                <a:gd name="T8" fmla="*/ 3 w 20"/>
                <a:gd name="T9" fmla="*/ 57 h 109"/>
                <a:gd name="T10" fmla="*/ 1 w 20"/>
                <a:gd name="T11" fmla="*/ 38 h 109"/>
                <a:gd name="T12" fmla="*/ 0 w 20"/>
                <a:gd name="T13" fmla="*/ 23 h 109"/>
                <a:gd name="T14" fmla="*/ 0 w 20"/>
                <a:gd name="T15" fmla="*/ 8 h 109"/>
                <a:gd name="T16" fmla="*/ 0 w 20"/>
                <a:gd name="T17" fmla="*/ 0 h 109"/>
                <a:gd name="T18" fmla="*/ 3 w 20"/>
                <a:gd name="T19" fmla="*/ 0 h 109"/>
                <a:gd name="T20" fmla="*/ 8 w 20"/>
                <a:gd name="T21" fmla="*/ 8 h 109"/>
                <a:gd name="T22" fmla="*/ 11 w 20"/>
                <a:gd name="T23" fmla="*/ 23 h 109"/>
                <a:gd name="T24" fmla="*/ 14 w 20"/>
                <a:gd name="T25" fmla="*/ 41 h 109"/>
                <a:gd name="T26" fmla="*/ 15 w 20"/>
                <a:gd name="T27" fmla="*/ 59 h 109"/>
                <a:gd name="T28" fmla="*/ 17 w 20"/>
                <a:gd name="T29" fmla="*/ 78 h 109"/>
                <a:gd name="T30" fmla="*/ 19 w 20"/>
                <a:gd name="T31" fmla="*/ 92 h 109"/>
                <a:gd name="T32" fmla="*/ 20 w 20"/>
                <a:gd name="T33" fmla="*/ 104 h 109"/>
                <a:gd name="T34" fmla="*/ 15 w 20"/>
                <a:gd name="T35" fmla="*/ 108 h 109"/>
                <a:gd name="T36" fmla="*/ 14 w 20"/>
                <a:gd name="T3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09">
                  <a:moveTo>
                    <a:pt x="14" y="109"/>
                  </a:moveTo>
                  <a:lnTo>
                    <a:pt x="10" y="101"/>
                  </a:lnTo>
                  <a:lnTo>
                    <a:pt x="6" y="89"/>
                  </a:lnTo>
                  <a:lnTo>
                    <a:pt x="4" y="73"/>
                  </a:lnTo>
                  <a:lnTo>
                    <a:pt x="3" y="57"/>
                  </a:lnTo>
                  <a:lnTo>
                    <a:pt x="1" y="38"/>
                  </a:lnTo>
                  <a:lnTo>
                    <a:pt x="0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11" y="23"/>
                  </a:lnTo>
                  <a:lnTo>
                    <a:pt x="14" y="41"/>
                  </a:lnTo>
                  <a:lnTo>
                    <a:pt x="15" y="59"/>
                  </a:lnTo>
                  <a:lnTo>
                    <a:pt x="17" y="78"/>
                  </a:lnTo>
                  <a:lnTo>
                    <a:pt x="19" y="92"/>
                  </a:lnTo>
                  <a:lnTo>
                    <a:pt x="20" y="104"/>
                  </a:lnTo>
                  <a:lnTo>
                    <a:pt x="15" y="108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13792" y="7116"/>
              <a:ext cx="14" cy="19"/>
            </a:xfrm>
            <a:custGeom>
              <a:avLst/>
              <a:gdLst>
                <a:gd name="T0" fmla="*/ 3 w 14"/>
                <a:gd name="T1" fmla="*/ 19 h 19"/>
                <a:gd name="T2" fmla="*/ 0 w 14"/>
                <a:gd name="T3" fmla="*/ 13 h 19"/>
                <a:gd name="T4" fmla="*/ 2 w 14"/>
                <a:gd name="T5" fmla="*/ 8 h 19"/>
                <a:gd name="T6" fmla="*/ 5 w 14"/>
                <a:gd name="T7" fmla="*/ 2 h 19"/>
                <a:gd name="T8" fmla="*/ 10 w 14"/>
                <a:gd name="T9" fmla="*/ 0 h 19"/>
                <a:gd name="T10" fmla="*/ 11 w 14"/>
                <a:gd name="T11" fmla="*/ 0 h 19"/>
                <a:gd name="T12" fmla="*/ 14 w 14"/>
                <a:gd name="T13" fmla="*/ 0 h 19"/>
                <a:gd name="T14" fmla="*/ 10 w 14"/>
                <a:gd name="T15" fmla="*/ 6 h 19"/>
                <a:gd name="T16" fmla="*/ 7 w 14"/>
                <a:gd name="T17" fmla="*/ 11 h 19"/>
                <a:gd name="T18" fmla="*/ 5 w 14"/>
                <a:gd name="T19" fmla="*/ 13 h 19"/>
                <a:gd name="T20" fmla="*/ 5 w 14"/>
                <a:gd name="T21" fmla="*/ 17 h 19"/>
                <a:gd name="T22" fmla="*/ 3 w 14"/>
                <a:gd name="T23" fmla="*/ 18 h 19"/>
                <a:gd name="T24" fmla="*/ 3 w 14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3" y="19"/>
                  </a:moveTo>
                  <a:lnTo>
                    <a:pt x="0" y="13"/>
                  </a:lnTo>
                  <a:lnTo>
                    <a:pt x="2" y="8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13954" y="7073"/>
              <a:ext cx="47" cy="23"/>
            </a:xfrm>
            <a:custGeom>
              <a:avLst/>
              <a:gdLst>
                <a:gd name="T0" fmla="*/ 6 w 47"/>
                <a:gd name="T1" fmla="*/ 23 h 23"/>
                <a:gd name="T2" fmla="*/ 1 w 47"/>
                <a:gd name="T3" fmla="*/ 17 h 23"/>
                <a:gd name="T4" fmla="*/ 0 w 47"/>
                <a:gd name="T5" fmla="*/ 13 h 23"/>
                <a:gd name="T6" fmla="*/ 0 w 47"/>
                <a:gd name="T7" fmla="*/ 10 h 23"/>
                <a:gd name="T8" fmla="*/ 0 w 47"/>
                <a:gd name="T9" fmla="*/ 8 h 23"/>
                <a:gd name="T10" fmla="*/ 3 w 47"/>
                <a:gd name="T11" fmla="*/ 5 h 23"/>
                <a:gd name="T12" fmla="*/ 8 w 47"/>
                <a:gd name="T13" fmla="*/ 3 h 23"/>
                <a:gd name="T14" fmla="*/ 16 w 47"/>
                <a:gd name="T15" fmla="*/ 2 h 23"/>
                <a:gd name="T16" fmla="*/ 26 w 47"/>
                <a:gd name="T17" fmla="*/ 1 h 23"/>
                <a:gd name="T18" fmla="*/ 36 w 47"/>
                <a:gd name="T19" fmla="*/ 0 h 23"/>
                <a:gd name="T20" fmla="*/ 47 w 47"/>
                <a:gd name="T21" fmla="*/ 7 h 23"/>
                <a:gd name="T22" fmla="*/ 43 w 47"/>
                <a:gd name="T23" fmla="*/ 8 h 23"/>
                <a:gd name="T24" fmla="*/ 38 w 47"/>
                <a:gd name="T25" fmla="*/ 10 h 23"/>
                <a:gd name="T26" fmla="*/ 33 w 47"/>
                <a:gd name="T27" fmla="*/ 12 h 23"/>
                <a:gd name="T28" fmla="*/ 27 w 47"/>
                <a:gd name="T29" fmla="*/ 16 h 23"/>
                <a:gd name="T30" fmla="*/ 21 w 47"/>
                <a:gd name="T31" fmla="*/ 18 h 23"/>
                <a:gd name="T32" fmla="*/ 14 w 47"/>
                <a:gd name="T33" fmla="*/ 20 h 23"/>
                <a:gd name="T34" fmla="*/ 8 w 47"/>
                <a:gd name="T35" fmla="*/ 21 h 23"/>
                <a:gd name="T36" fmla="*/ 6 w 47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3">
                  <a:moveTo>
                    <a:pt x="6" y="23"/>
                  </a:move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6" y="1"/>
                  </a:lnTo>
                  <a:lnTo>
                    <a:pt x="36" y="0"/>
                  </a:lnTo>
                  <a:lnTo>
                    <a:pt x="47" y="7"/>
                  </a:lnTo>
                  <a:lnTo>
                    <a:pt x="43" y="8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8" y="21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>
              <a:off x="14319" y="7034"/>
              <a:ext cx="30" cy="55"/>
            </a:xfrm>
            <a:custGeom>
              <a:avLst/>
              <a:gdLst>
                <a:gd name="T0" fmla="*/ 0 w 30"/>
                <a:gd name="T1" fmla="*/ 55 h 55"/>
                <a:gd name="T2" fmla="*/ 0 w 30"/>
                <a:gd name="T3" fmla="*/ 48 h 55"/>
                <a:gd name="T4" fmla="*/ 2 w 30"/>
                <a:gd name="T5" fmla="*/ 42 h 55"/>
                <a:gd name="T6" fmla="*/ 4 w 30"/>
                <a:gd name="T7" fmla="*/ 35 h 55"/>
                <a:gd name="T8" fmla="*/ 8 w 30"/>
                <a:gd name="T9" fmla="*/ 28 h 55"/>
                <a:gd name="T10" fmla="*/ 12 w 30"/>
                <a:gd name="T11" fmla="*/ 20 h 55"/>
                <a:gd name="T12" fmla="*/ 15 w 30"/>
                <a:gd name="T13" fmla="*/ 13 h 55"/>
                <a:gd name="T14" fmla="*/ 17 w 30"/>
                <a:gd name="T15" fmla="*/ 6 h 55"/>
                <a:gd name="T16" fmla="*/ 21 w 30"/>
                <a:gd name="T17" fmla="*/ 1 h 55"/>
                <a:gd name="T18" fmla="*/ 24 w 30"/>
                <a:gd name="T19" fmla="*/ 0 h 55"/>
                <a:gd name="T20" fmla="*/ 30 w 30"/>
                <a:gd name="T21" fmla="*/ 4 h 55"/>
                <a:gd name="T22" fmla="*/ 29 w 30"/>
                <a:gd name="T23" fmla="*/ 11 h 55"/>
                <a:gd name="T24" fmla="*/ 28 w 30"/>
                <a:gd name="T25" fmla="*/ 18 h 55"/>
                <a:gd name="T26" fmla="*/ 25 w 30"/>
                <a:gd name="T27" fmla="*/ 26 h 55"/>
                <a:gd name="T28" fmla="*/ 23 w 30"/>
                <a:gd name="T29" fmla="*/ 34 h 55"/>
                <a:gd name="T30" fmla="*/ 18 w 30"/>
                <a:gd name="T31" fmla="*/ 40 h 55"/>
                <a:gd name="T32" fmla="*/ 14 w 30"/>
                <a:gd name="T33" fmla="*/ 47 h 55"/>
                <a:gd name="T34" fmla="*/ 6 w 30"/>
                <a:gd name="T35" fmla="*/ 51 h 55"/>
                <a:gd name="T36" fmla="*/ 0 w 30"/>
                <a:gd name="T3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5">
                  <a:moveTo>
                    <a:pt x="0" y="55"/>
                  </a:moveTo>
                  <a:lnTo>
                    <a:pt x="0" y="48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5" y="13"/>
                  </a:lnTo>
                  <a:lnTo>
                    <a:pt x="17" y="6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29" y="11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3" y="34"/>
                  </a:lnTo>
                  <a:lnTo>
                    <a:pt x="18" y="40"/>
                  </a:lnTo>
                  <a:lnTo>
                    <a:pt x="14" y="47"/>
                  </a:lnTo>
                  <a:lnTo>
                    <a:pt x="6" y="5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>
              <a:off x="14348" y="7006"/>
              <a:ext cx="24" cy="77"/>
            </a:xfrm>
            <a:custGeom>
              <a:avLst/>
              <a:gdLst>
                <a:gd name="T0" fmla="*/ 1 w 24"/>
                <a:gd name="T1" fmla="*/ 77 h 77"/>
                <a:gd name="T2" fmla="*/ 0 w 24"/>
                <a:gd name="T3" fmla="*/ 72 h 77"/>
                <a:gd name="T4" fmla="*/ 0 w 24"/>
                <a:gd name="T5" fmla="*/ 63 h 77"/>
                <a:gd name="T6" fmla="*/ 1 w 24"/>
                <a:gd name="T7" fmla="*/ 51 h 77"/>
                <a:gd name="T8" fmla="*/ 5 w 24"/>
                <a:gd name="T9" fmla="*/ 37 h 77"/>
                <a:gd name="T10" fmla="*/ 7 w 24"/>
                <a:gd name="T11" fmla="*/ 23 h 77"/>
                <a:gd name="T12" fmla="*/ 9 w 24"/>
                <a:gd name="T13" fmla="*/ 12 h 77"/>
                <a:gd name="T14" fmla="*/ 10 w 24"/>
                <a:gd name="T15" fmla="*/ 2 h 77"/>
                <a:gd name="T16" fmla="*/ 12 w 24"/>
                <a:gd name="T17" fmla="*/ 0 h 77"/>
                <a:gd name="T18" fmla="*/ 17 w 24"/>
                <a:gd name="T19" fmla="*/ 3 h 77"/>
                <a:gd name="T20" fmla="*/ 21 w 24"/>
                <a:gd name="T21" fmla="*/ 13 h 77"/>
                <a:gd name="T22" fmla="*/ 22 w 24"/>
                <a:gd name="T23" fmla="*/ 24 h 77"/>
                <a:gd name="T24" fmla="*/ 24 w 24"/>
                <a:gd name="T25" fmla="*/ 40 h 77"/>
                <a:gd name="T26" fmla="*/ 20 w 24"/>
                <a:gd name="T27" fmla="*/ 53 h 77"/>
                <a:gd name="T28" fmla="*/ 16 w 24"/>
                <a:gd name="T29" fmla="*/ 65 h 77"/>
                <a:gd name="T30" fmla="*/ 9 w 24"/>
                <a:gd name="T31" fmla="*/ 73 h 77"/>
                <a:gd name="T32" fmla="*/ 1 w 24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77">
                  <a:moveTo>
                    <a:pt x="1" y="77"/>
                  </a:moveTo>
                  <a:lnTo>
                    <a:pt x="0" y="72"/>
                  </a:lnTo>
                  <a:lnTo>
                    <a:pt x="0" y="63"/>
                  </a:lnTo>
                  <a:lnTo>
                    <a:pt x="1" y="51"/>
                  </a:lnTo>
                  <a:lnTo>
                    <a:pt x="5" y="37"/>
                  </a:lnTo>
                  <a:lnTo>
                    <a:pt x="7" y="23"/>
                  </a:lnTo>
                  <a:lnTo>
                    <a:pt x="9" y="1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21" y="13"/>
                  </a:lnTo>
                  <a:lnTo>
                    <a:pt x="22" y="24"/>
                  </a:lnTo>
                  <a:lnTo>
                    <a:pt x="24" y="40"/>
                  </a:lnTo>
                  <a:lnTo>
                    <a:pt x="20" y="53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>
              <a:off x="14588" y="7006"/>
              <a:ext cx="21" cy="77"/>
            </a:xfrm>
            <a:custGeom>
              <a:avLst/>
              <a:gdLst>
                <a:gd name="T0" fmla="*/ 17 w 21"/>
                <a:gd name="T1" fmla="*/ 77 h 77"/>
                <a:gd name="T2" fmla="*/ 13 w 21"/>
                <a:gd name="T3" fmla="*/ 66 h 77"/>
                <a:gd name="T4" fmla="*/ 10 w 21"/>
                <a:gd name="T5" fmla="*/ 56 h 77"/>
                <a:gd name="T6" fmla="*/ 6 w 21"/>
                <a:gd name="T7" fmla="*/ 46 h 77"/>
                <a:gd name="T8" fmla="*/ 4 w 21"/>
                <a:gd name="T9" fmla="*/ 36 h 77"/>
                <a:gd name="T10" fmla="*/ 2 w 21"/>
                <a:gd name="T11" fmla="*/ 26 h 77"/>
                <a:gd name="T12" fmla="*/ 1 w 21"/>
                <a:gd name="T13" fmla="*/ 16 h 77"/>
                <a:gd name="T14" fmla="*/ 0 w 21"/>
                <a:gd name="T15" fmla="*/ 8 h 77"/>
                <a:gd name="T16" fmla="*/ 0 w 21"/>
                <a:gd name="T17" fmla="*/ 0 h 77"/>
                <a:gd name="T18" fmla="*/ 5 w 21"/>
                <a:gd name="T19" fmla="*/ 2 h 77"/>
                <a:gd name="T20" fmla="*/ 10 w 21"/>
                <a:gd name="T21" fmla="*/ 8 h 77"/>
                <a:gd name="T22" fmla="*/ 13 w 21"/>
                <a:gd name="T23" fmla="*/ 16 h 77"/>
                <a:gd name="T24" fmla="*/ 16 w 21"/>
                <a:gd name="T25" fmla="*/ 30 h 77"/>
                <a:gd name="T26" fmla="*/ 17 w 21"/>
                <a:gd name="T27" fmla="*/ 42 h 77"/>
                <a:gd name="T28" fmla="*/ 18 w 21"/>
                <a:gd name="T29" fmla="*/ 55 h 77"/>
                <a:gd name="T30" fmla="*/ 19 w 21"/>
                <a:gd name="T31" fmla="*/ 66 h 77"/>
                <a:gd name="T32" fmla="*/ 21 w 21"/>
                <a:gd name="T33" fmla="*/ 77 h 77"/>
                <a:gd name="T34" fmla="*/ 18 w 21"/>
                <a:gd name="T35" fmla="*/ 77 h 77"/>
                <a:gd name="T36" fmla="*/ 17 w 21"/>
                <a:gd name="T3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77">
                  <a:moveTo>
                    <a:pt x="17" y="77"/>
                  </a:moveTo>
                  <a:lnTo>
                    <a:pt x="13" y="66"/>
                  </a:lnTo>
                  <a:lnTo>
                    <a:pt x="10" y="56"/>
                  </a:lnTo>
                  <a:lnTo>
                    <a:pt x="6" y="46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2"/>
                  </a:lnTo>
                  <a:lnTo>
                    <a:pt x="10" y="8"/>
                  </a:lnTo>
                  <a:lnTo>
                    <a:pt x="13" y="16"/>
                  </a:lnTo>
                  <a:lnTo>
                    <a:pt x="16" y="30"/>
                  </a:lnTo>
                  <a:lnTo>
                    <a:pt x="17" y="42"/>
                  </a:lnTo>
                  <a:lnTo>
                    <a:pt x="18" y="55"/>
                  </a:lnTo>
                  <a:lnTo>
                    <a:pt x="19" y="66"/>
                  </a:lnTo>
                  <a:lnTo>
                    <a:pt x="21" y="77"/>
                  </a:lnTo>
                  <a:lnTo>
                    <a:pt x="18" y="7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auto">
            <a:xfrm>
              <a:off x="14366" y="6952"/>
              <a:ext cx="23" cy="130"/>
            </a:xfrm>
            <a:custGeom>
              <a:avLst/>
              <a:gdLst>
                <a:gd name="T0" fmla="*/ 7 w 23"/>
                <a:gd name="T1" fmla="*/ 130 h 130"/>
                <a:gd name="T2" fmla="*/ 6 w 23"/>
                <a:gd name="T3" fmla="*/ 124 h 130"/>
                <a:gd name="T4" fmla="*/ 6 w 23"/>
                <a:gd name="T5" fmla="*/ 116 h 130"/>
                <a:gd name="T6" fmla="*/ 6 w 23"/>
                <a:gd name="T7" fmla="*/ 102 h 130"/>
                <a:gd name="T8" fmla="*/ 7 w 23"/>
                <a:gd name="T9" fmla="*/ 87 h 130"/>
                <a:gd name="T10" fmla="*/ 7 w 23"/>
                <a:gd name="T11" fmla="*/ 70 h 130"/>
                <a:gd name="T12" fmla="*/ 8 w 23"/>
                <a:gd name="T13" fmla="*/ 56 h 130"/>
                <a:gd name="T14" fmla="*/ 8 w 23"/>
                <a:gd name="T15" fmla="*/ 43 h 130"/>
                <a:gd name="T16" fmla="*/ 9 w 23"/>
                <a:gd name="T17" fmla="*/ 36 h 130"/>
                <a:gd name="T18" fmla="*/ 6 w 23"/>
                <a:gd name="T19" fmla="*/ 29 h 130"/>
                <a:gd name="T20" fmla="*/ 3 w 23"/>
                <a:gd name="T21" fmla="*/ 22 h 130"/>
                <a:gd name="T22" fmla="*/ 0 w 23"/>
                <a:gd name="T23" fmla="*/ 16 h 130"/>
                <a:gd name="T24" fmla="*/ 0 w 23"/>
                <a:gd name="T25" fmla="*/ 12 h 130"/>
                <a:gd name="T26" fmla="*/ 0 w 23"/>
                <a:gd name="T27" fmla="*/ 7 h 130"/>
                <a:gd name="T28" fmla="*/ 2 w 23"/>
                <a:gd name="T29" fmla="*/ 3 h 130"/>
                <a:gd name="T30" fmla="*/ 6 w 23"/>
                <a:gd name="T31" fmla="*/ 0 h 130"/>
                <a:gd name="T32" fmla="*/ 12 w 23"/>
                <a:gd name="T33" fmla="*/ 0 h 130"/>
                <a:gd name="T34" fmla="*/ 11 w 23"/>
                <a:gd name="T35" fmla="*/ 5 h 130"/>
                <a:gd name="T36" fmla="*/ 11 w 23"/>
                <a:gd name="T37" fmla="*/ 13 h 130"/>
                <a:gd name="T38" fmla="*/ 14 w 23"/>
                <a:gd name="T39" fmla="*/ 13 h 130"/>
                <a:gd name="T40" fmla="*/ 18 w 23"/>
                <a:gd name="T41" fmla="*/ 13 h 130"/>
                <a:gd name="T42" fmla="*/ 18 w 23"/>
                <a:gd name="T43" fmla="*/ 21 h 130"/>
                <a:gd name="T44" fmla="*/ 20 w 23"/>
                <a:gd name="T45" fmla="*/ 36 h 130"/>
                <a:gd name="T46" fmla="*/ 21 w 23"/>
                <a:gd name="T47" fmla="*/ 55 h 130"/>
                <a:gd name="T48" fmla="*/ 23 w 23"/>
                <a:gd name="T49" fmla="*/ 76 h 130"/>
                <a:gd name="T50" fmla="*/ 22 w 23"/>
                <a:gd name="T51" fmla="*/ 95 h 130"/>
                <a:gd name="T52" fmla="*/ 21 w 23"/>
                <a:gd name="T53" fmla="*/ 112 h 130"/>
                <a:gd name="T54" fmla="*/ 15 w 23"/>
                <a:gd name="T55" fmla="*/ 124 h 130"/>
                <a:gd name="T56" fmla="*/ 7 w 23"/>
                <a:gd name="T5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130">
                  <a:moveTo>
                    <a:pt x="7" y="130"/>
                  </a:moveTo>
                  <a:lnTo>
                    <a:pt x="6" y="124"/>
                  </a:lnTo>
                  <a:lnTo>
                    <a:pt x="6" y="116"/>
                  </a:lnTo>
                  <a:lnTo>
                    <a:pt x="6" y="102"/>
                  </a:lnTo>
                  <a:lnTo>
                    <a:pt x="7" y="87"/>
                  </a:lnTo>
                  <a:lnTo>
                    <a:pt x="7" y="70"/>
                  </a:lnTo>
                  <a:lnTo>
                    <a:pt x="8" y="56"/>
                  </a:lnTo>
                  <a:lnTo>
                    <a:pt x="8" y="43"/>
                  </a:lnTo>
                  <a:lnTo>
                    <a:pt x="9" y="36"/>
                  </a:lnTo>
                  <a:lnTo>
                    <a:pt x="6" y="29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8" y="13"/>
                  </a:lnTo>
                  <a:lnTo>
                    <a:pt x="18" y="21"/>
                  </a:lnTo>
                  <a:lnTo>
                    <a:pt x="20" y="36"/>
                  </a:lnTo>
                  <a:lnTo>
                    <a:pt x="21" y="55"/>
                  </a:lnTo>
                  <a:lnTo>
                    <a:pt x="23" y="76"/>
                  </a:lnTo>
                  <a:lnTo>
                    <a:pt x="22" y="95"/>
                  </a:lnTo>
                  <a:lnTo>
                    <a:pt x="21" y="112"/>
                  </a:lnTo>
                  <a:lnTo>
                    <a:pt x="15" y="124"/>
                  </a:lnTo>
                  <a:lnTo>
                    <a:pt x="7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auto">
            <a:xfrm>
              <a:off x="14292" y="7041"/>
              <a:ext cx="24" cy="33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23 h 33"/>
                <a:gd name="T4" fmla="*/ 5 w 24"/>
                <a:gd name="T5" fmla="*/ 16 h 33"/>
                <a:gd name="T6" fmla="*/ 9 w 24"/>
                <a:gd name="T7" fmla="*/ 8 h 33"/>
                <a:gd name="T8" fmla="*/ 14 w 24"/>
                <a:gd name="T9" fmla="*/ 1 h 33"/>
                <a:gd name="T10" fmla="*/ 18 w 24"/>
                <a:gd name="T11" fmla="*/ 0 h 33"/>
                <a:gd name="T12" fmla="*/ 21 w 24"/>
                <a:gd name="T13" fmla="*/ 0 h 33"/>
                <a:gd name="T14" fmla="*/ 22 w 24"/>
                <a:gd name="T15" fmla="*/ 2 h 33"/>
                <a:gd name="T16" fmla="*/ 24 w 24"/>
                <a:gd name="T17" fmla="*/ 5 h 33"/>
                <a:gd name="T18" fmla="*/ 20 w 24"/>
                <a:gd name="T19" fmla="*/ 13 h 33"/>
                <a:gd name="T20" fmla="*/ 16 w 24"/>
                <a:gd name="T21" fmla="*/ 23 h 33"/>
                <a:gd name="T22" fmla="*/ 9 w 24"/>
                <a:gd name="T23" fmla="*/ 30 h 33"/>
                <a:gd name="T24" fmla="*/ 0 w 24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9" y="8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4" y="5"/>
                  </a:lnTo>
                  <a:lnTo>
                    <a:pt x="20" y="13"/>
                  </a:lnTo>
                  <a:lnTo>
                    <a:pt x="16" y="23"/>
                  </a:lnTo>
                  <a:lnTo>
                    <a:pt x="9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47" name="Πλαίσιο κειμένου 3"/>
          <p:cNvSpPr txBox="1"/>
          <p:nvPr/>
        </p:nvSpPr>
        <p:spPr>
          <a:xfrm>
            <a:off x="2040278" y="4301704"/>
            <a:ext cx="6772275" cy="15688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</a:t>
            </a:r>
            <a:r>
              <a:rPr lang="en-US" sz="10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windy</a:t>
            </a:r>
            <a:endParaRPr lang="el-G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age result for it's snowing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349" y="289694"/>
            <a:ext cx="4519651" cy="4359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Πλαίσιο κειμένου 4"/>
          <p:cNvSpPr txBox="1"/>
          <p:nvPr/>
        </p:nvSpPr>
        <p:spPr>
          <a:xfrm>
            <a:off x="1652253" y="4835031"/>
            <a:ext cx="6560094" cy="133285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snowing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9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9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age result for it's raining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378" y="233333"/>
            <a:ext cx="5000625" cy="49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Πλαίσιο κειμένου 3"/>
          <p:cNvSpPr txBox="1"/>
          <p:nvPr/>
        </p:nvSpPr>
        <p:spPr>
          <a:xfrm>
            <a:off x="1704884" y="4926881"/>
            <a:ext cx="6772275" cy="15688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raining</a:t>
            </a:r>
            <a:endParaRPr lang="el-G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age result for it's cold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339" y="417533"/>
            <a:ext cx="5034079" cy="4223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Πλαίσιο κειμένου 5"/>
          <p:cNvSpPr txBox="1"/>
          <p:nvPr/>
        </p:nvSpPr>
        <p:spPr>
          <a:xfrm>
            <a:off x="1677146" y="4702310"/>
            <a:ext cx="5456464" cy="12911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000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cold</a:t>
            </a:r>
            <a:endParaRPr lang="el-GR" sz="10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 descr="Image result for it's cold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255" y="3525291"/>
            <a:ext cx="1410700" cy="1572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Πλαίσιο κειμένου 5"/>
          <p:cNvSpPr txBox="1"/>
          <p:nvPr/>
        </p:nvSpPr>
        <p:spPr>
          <a:xfrm>
            <a:off x="7660256" y="5029158"/>
            <a:ext cx="1207699" cy="637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3600" dirty="0" err="1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Brr</a:t>
            </a:r>
            <a:r>
              <a:rPr lang="en-US" sz="36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endParaRPr lang="el-G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59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age result for it's hot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72" y="298953"/>
            <a:ext cx="4703078" cy="3850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Πλαίσιο κειμένου 2"/>
          <p:cNvSpPr txBox="1"/>
          <p:nvPr/>
        </p:nvSpPr>
        <p:spPr>
          <a:xfrm>
            <a:off x="1923691" y="4708529"/>
            <a:ext cx="4842173" cy="14254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hot</a:t>
            </a:r>
            <a:endParaRPr lang="el-GR" sz="10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 descr="Image result for it's hot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813" y="4001499"/>
            <a:ext cx="1272268" cy="160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98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17</Words>
  <Application>Microsoft Office PowerPoint</Application>
  <PresentationFormat>Α4 (210x297 χιλ.)</PresentationFormat>
  <Paragraphs>12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Papadopoulou</dc:creator>
  <cp:lastModifiedBy>kathryn</cp:lastModifiedBy>
  <cp:revision>5</cp:revision>
  <dcterms:created xsi:type="dcterms:W3CDTF">2018-01-30T19:28:52Z</dcterms:created>
  <dcterms:modified xsi:type="dcterms:W3CDTF">2020-03-23T14:43:41Z</dcterms:modified>
</cp:coreProperties>
</file>